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40"/>
  </p:notesMasterIdLst>
  <p:sldIdLst>
    <p:sldId id="258" r:id="rId2"/>
    <p:sldId id="260" r:id="rId3"/>
    <p:sldId id="259" r:id="rId4"/>
    <p:sldId id="261" r:id="rId5"/>
    <p:sldId id="265" r:id="rId6"/>
    <p:sldId id="266" r:id="rId7"/>
    <p:sldId id="267" r:id="rId8"/>
    <p:sldId id="262" r:id="rId9"/>
    <p:sldId id="263" r:id="rId10"/>
    <p:sldId id="264" r:id="rId11"/>
    <p:sldId id="268" r:id="rId12"/>
    <p:sldId id="269" r:id="rId13"/>
    <p:sldId id="270" r:id="rId14"/>
    <p:sldId id="271" r:id="rId15"/>
    <p:sldId id="293" r:id="rId16"/>
    <p:sldId id="294" r:id="rId17"/>
    <p:sldId id="278" r:id="rId18"/>
    <p:sldId id="279" r:id="rId19"/>
    <p:sldId id="280" r:id="rId20"/>
    <p:sldId id="281" r:id="rId21"/>
    <p:sldId id="282" r:id="rId22"/>
    <p:sldId id="272" r:id="rId23"/>
    <p:sldId id="273" r:id="rId24"/>
    <p:sldId id="274" r:id="rId25"/>
    <p:sldId id="283" r:id="rId26"/>
    <p:sldId id="284" r:id="rId27"/>
    <p:sldId id="285" r:id="rId28"/>
    <p:sldId id="286" r:id="rId29"/>
    <p:sldId id="287" r:id="rId30"/>
    <p:sldId id="288" r:id="rId31"/>
    <p:sldId id="289" r:id="rId32"/>
    <p:sldId id="290" r:id="rId33"/>
    <p:sldId id="291" r:id="rId34"/>
    <p:sldId id="292" r:id="rId35"/>
    <p:sldId id="275" r:id="rId36"/>
    <p:sldId id="276" r:id="rId37"/>
    <p:sldId id="277"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F5BDB61F-A1A8-4955-ACC5-88B82D1A86C1}">
          <p14:sldIdLst>
            <p14:sldId id="258"/>
            <p14:sldId id="260"/>
            <p14:sldId id="259"/>
            <p14:sldId id="261"/>
            <p14:sldId id="265"/>
            <p14:sldId id="266"/>
            <p14:sldId id="267"/>
            <p14:sldId id="262"/>
            <p14:sldId id="263"/>
            <p14:sldId id="264"/>
            <p14:sldId id="268"/>
            <p14:sldId id="269"/>
            <p14:sldId id="270"/>
            <p14:sldId id="271"/>
            <p14:sldId id="293"/>
            <p14:sldId id="294"/>
            <p14:sldId id="278"/>
            <p14:sldId id="279"/>
            <p14:sldId id="280"/>
            <p14:sldId id="281"/>
            <p14:sldId id="282"/>
            <p14:sldId id="272"/>
            <p14:sldId id="273"/>
            <p14:sldId id="274"/>
            <p14:sldId id="283"/>
            <p14:sldId id="284"/>
            <p14:sldId id="285"/>
            <p14:sldId id="286"/>
            <p14:sldId id="287"/>
            <p14:sldId id="288"/>
            <p14:sldId id="289"/>
            <p14:sldId id="290"/>
            <p14:sldId id="291"/>
            <p14:sldId id="292"/>
            <p14:sldId id="275"/>
            <p14:sldId id="276"/>
            <p14:sldId id="277"/>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BC7CE-4328-4CED-9C52-240CB57C28F3}" v="789" dt="2023-10-13T04:49:59.8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72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anya Boddeti" userId="94fc35110e63ee78" providerId="LiveId" clId="{B32BC7CE-4328-4CED-9C52-240CB57C28F3}"/>
    <pc:docChg chg="undo custSel addSld delSld modSld sldOrd modMainMaster addSection modSection">
      <pc:chgData name="Lavanya Boddeti" userId="94fc35110e63ee78" providerId="LiveId" clId="{B32BC7CE-4328-4CED-9C52-240CB57C28F3}" dt="2023-10-13T04:51:13.982" v="6184" actId="1076"/>
      <pc:docMkLst>
        <pc:docMk/>
      </pc:docMkLst>
      <pc:sldChg chg="addSp modSp new del mod">
        <pc:chgData name="Lavanya Boddeti" userId="94fc35110e63ee78" providerId="LiveId" clId="{B32BC7CE-4328-4CED-9C52-240CB57C28F3}" dt="2023-10-10T10:04:20.326" v="1824" actId="2696"/>
        <pc:sldMkLst>
          <pc:docMk/>
          <pc:sldMk cId="1923814478" sldId="256"/>
        </pc:sldMkLst>
        <pc:spChg chg="add mod">
          <ac:chgData name="Lavanya Boddeti" userId="94fc35110e63ee78" providerId="LiveId" clId="{B32BC7CE-4328-4CED-9C52-240CB57C28F3}" dt="2023-10-10T05:55:46.330" v="351" actId="14100"/>
          <ac:spMkLst>
            <pc:docMk/>
            <pc:sldMk cId="1923814478" sldId="256"/>
            <ac:spMk id="3" creationId="{5DE88F9F-4B4D-4467-4A2A-E410C2C8D060}"/>
          </ac:spMkLst>
        </pc:spChg>
        <pc:spChg chg="add mod">
          <ac:chgData name="Lavanya Boddeti" userId="94fc35110e63ee78" providerId="LiveId" clId="{B32BC7CE-4328-4CED-9C52-240CB57C28F3}" dt="2023-10-10T05:58:04.102" v="366" actId="255"/>
          <ac:spMkLst>
            <pc:docMk/>
            <pc:sldMk cId="1923814478" sldId="256"/>
            <ac:spMk id="5" creationId="{3BD72C83-3AAC-DBDC-EAAE-246CE9DFD720}"/>
          </ac:spMkLst>
        </pc:spChg>
        <pc:spChg chg="add mod">
          <ac:chgData name="Lavanya Boddeti" userId="94fc35110e63ee78" providerId="LiveId" clId="{B32BC7CE-4328-4CED-9C52-240CB57C28F3}" dt="2023-10-10T05:57:42.456" v="362" actId="14100"/>
          <ac:spMkLst>
            <pc:docMk/>
            <pc:sldMk cId="1923814478" sldId="256"/>
            <ac:spMk id="6" creationId="{070B2E38-9508-03B4-155B-0DE7E00FFA45}"/>
          </ac:spMkLst>
        </pc:spChg>
        <pc:picChg chg="add mod">
          <ac:chgData name="Lavanya Boddeti" userId="94fc35110e63ee78" providerId="LiveId" clId="{B32BC7CE-4328-4CED-9C52-240CB57C28F3}" dt="2023-10-10T05:58:11.406" v="368" actId="1076"/>
          <ac:picMkLst>
            <pc:docMk/>
            <pc:sldMk cId="1923814478" sldId="256"/>
            <ac:picMk id="2050" creationId="{8E32D45F-1407-629C-057A-A0B7FC8F530A}"/>
          </ac:picMkLst>
        </pc:picChg>
      </pc:sldChg>
      <pc:sldChg chg="new del">
        <pc:chgData name="Lavanya Boddeti" userId="94fc35110e63ee78" providerId="LiveId" clId="{B32BC7CE-4328-4CED-9C52-240CB57C28F3}" dt="2023-10-10T05:41:35.038" v="5" actId="2696"/>
        <pc:sldMkLst>
          <pc:docMk/>
          <pc:sldMk cId="2023086191" sldId="256"/>
        </pc:sldMkLst>
      </pc:sldChg>
      <pc:sldChg chg="del">
        <pc:chgData name="Lavanya Boddeti" userId="94fc35110e63ee78" providerId="LiveId" clId="{B32BC7CE-4328-4CED-9C52-240CB57C28F3}" dt="2023-10-10T05:40:57.875" v="0" actId="2696"/>
        <pc:sldMkLst>
          <pc:docMk/>
          <pc:sldMk cId="3250750579" sldId="256"/>
        </pc:sldMkLst>
      </pc:sldChg>
      <pc:sldChg chg="addSp modSp new del">
        <pc:chgData name="Lavanya Boddeti" userId="94fc35110e63ee78" providerId="LiveId" clId="{B32BC7CE-4328-4CED-9C52-240CB57C28F3}" dt="2023-10-10T05:51:44.913" v="344" actId="2696"/>
        <pc:sldMkLst>
          <pc:docMk/>
          <pc:sldMk cId="596315543" sldId="257"/>
        </pc:sldMkLst>
        <pc:spChg chg="add mod">
          <ac:chgData name="Lavanya Boddeti" userId="94fc35110e63ee78" providerId="LiveId" clId="{B32BC7CE-4328-4CED-9C52-240CB57C28F3}" dt="2023-10-10T05:47:48.699" v="17" actId="14100"/>
          <ac:spMkLst>
            <pc:docMk/>
            <pc:sldMk cId="596315543" sldId="257"/>
            <ac:spMk id="2" creationId="{16AAEDDC-9936-7F84-3353-81B35FB38BE0}"/>
          </ac:spMkLst>
        </pc:spChg>
        <pc:picChg chg="add mod">
          <ac:chgData name="Lavanya Boddeti" userId="94fc35110e63ee78" providerId="LiveId" clId="{B32BC7CE-4328-4CED-9C52-240CB57C28F3}" dt="2023-10-10T05:47:48.699" v="17" actId="14100"/>
          <ac:picMkLst>
            <pc:docMk/>
            <pc:sldMk cId="596315543" sldId="257"/>
            <ac:picMk id="1026" creationId="{A8ACF771-F38E-B320-9EA0-21B6F967D93D}"/>
          </ac:picMkLst>
        </pc:picChg>
        <pc:picChg chg="add mod">
          <ac:chgData name="Lavanya Boddeti" userId="94fc35110e63ee78" providerId="LiveId" clId="{B32BC7CE-4328-4CED-9C52-240CB57C28F3}" dt="2023-10-10T05:47:48.699" v="17" actId="14100"/>
          <ac:picMkLst>
            <pc:docMk/>
            <pc:sldMk cId="596315543" sldId="257"/>
            <ac:picMk id="1027" creationId="{5BFE613C-4C4E-011B-9913-DA3A82BDCA61}"/>
          </ac:picMkLst>
        </pc:picChg>
        <pc:picChg chg="add mod">
          <ac:chgData name="Lavanya Boddeti" userId="94fc35110e63ee78" providerId="LiveId" clId="{B32BC7CE-4328-4CED-9C52-240CB57C28F3}" dt="2023-10-10T05:47:48.699" v="17" actId="14100"/>
          <ac:picMkLst>
            <pc:docMk/>
            <pc:sldMk cId="596315543" sldId="257"/>
            <ac:picMk id="1028" creationId="{20C4C3FF-C1C8-654B-607A-296DC642B6E1}"/>
          </ac:picMkLst>
        </pc:picChg>
        <pc:picChg chg="add mod">
          <ac:chgData name="Lavanya Boddeti" userId="94fc35110e63ee78" providerId="LiveId" clId="{B32BC7CE-4328-4CED-9C52-240CB57C28F3}" dt="2023-10-10T05:48:53.982" v="25" actId="14100"/>
          <ac:picMkLst>
            <pc:docMk/>
            <pc:sldMk cId="596315543" sldId="257"/>
            <ac:picMk id="1029" creationId="{BA04BF1C-3FD0-EA22-9B45-C2652CF9C2EA}"/>
          </ac:picMkLst>
        </pc:picChg>
        <pc:picChg chg="add mod">
          <ac:chgData name="Lavanya Boddeti" userId="94fc35110e63ee78" providerId="LiveId" clId="{B32BC7CE-4328-4CED-9C52-240CB57C28F3}" dt="2023-10-10T05:48:15.626" v="18" actId="14100"/>
          <ac:picMkLst>
            <pc:docMk/>
            <pc:sldMk cId="596315543" sldId="257"/>
            <ac:picMk id="1030" creationId="{4890A517-2763-74E3-8B5B-4F409F51756A}"/>
          </ac:picMkLst>
        </pc:picChg>
        <pc:picChg chg="add mod">
          <ac:chgData name="Lavanya Boddeti" userId="94fc35110e63ee78" providerId="LiveId" clId="{B32BC7CE-4328-4CED-9C52-240CB57C28F3}" dt="2023-10-10T05:48:26.283" v="20" actId="14100"/>
          <ac:picMkLst>
            <pc:docMk/>
            <pc:sldMk cId="596315543" sldId="257"/>
            <ac:picMk id="1031" creationId="{F84EBC48-61C6-A897-E9D4-FAB85C63B697}"/>
          </ac:picMkLst>
        </pc:picChg>
        <pc:picChg chg="add mod">
          <ac:chgData name="Lavanya Boddeti" userId="94fc35110e63ee78" providerId="LiveId" clId="{B32BC7CE-4328-4CED-9C52-240CB57C28F3}" dt="2023-10-10T05:48:32.674" v="22" actId="14100"/>
          <ac:picMkLst>
            <pc:docMk/>
            <pc:sldMk cId="596315543" sldId="257"/>
            <ac:picMk id="1032" creationId="{B2090DB5-E9E5-6C85-4695-4B5CF908FED5}"/>
          </ac:picMkLst>
        </pc:picChg>
        <pc:picChg chg="add mod">
          <ac:chgData name="Lavanya Boddeti" userId="94fc35110e63ee78" providerId="LiveId" clId="{B32BC7CE-4328-4CED-9C52-240CB57C28F3}" dt="2023-10-10T05:48:37.650" v="23" actId="14100"/>
          <ac:picMkLst>
            <pc:docMk/>
            <pc:sldMk cId="596315543" sldId="257"/>
            <ac:picMk id="1033" creationId="{437C13AF-4629-63A5-EF1E-8F407C91CCD8}"/>
          </ac:picMkLst>
        </pc:picChg>
        <pc:picChg chg="add mod">
          <ac:chgData name="Lavanya Boddeti" userId="94fc35110e63ee78" providerId="LiveId" clId="{B32BC7CE-4328-4CED-9C52-240CB57C28F3}" dt="2023-10-10T05:48:48.483" v="24" actId="14100"/>
          <ac:picMkLst>
            <pc:docMk/>
            <pc:sldMk cId="596315543" sldId="257"/>
            <ac:picMk id="1034" creationId="{1EB70941-8302-AE12-642C-EDB878BB2E44}"/>
          </ac:picMkLst>
        </pc:picChg>
        <pc:picChg chg="add mod">
          <ac:chgData name="Lavanya Boddeti" userId="94fc35110e63ee78" providerId="LiveId" clId="{B32BC7CE-4328-4CED-9C52-240CB57C28F3}" dt="2023-10-10T05:49:30.212" v="95" actId="14100"/>
          <ac:picMkLst>
            <pc:docMk/>
            <pc:sldMk cId="596315543" sldId="257"/>
            <ac:picMk id="1035" creationId="{A623B977-FF41-3D89-473E-566AE5BC9C4B}"/>
          </ac:picMkLst>
        </pc:picChg>
        <pc:picChg chg="add mod">
          <ac:chgData name="Lavanya Boddeti" userId="94fc35110e63ee78" providerId="LiveId" clId="{B32BC7CE-4328-4CED-9C52-240CB57C28F3}" dt="2023-10-10T05:49:50.174" v="156" actId="14100"/>
          <ac:picMkLst>
            <pc:docMk/>
            <pc:sldMk cId="596315543" sldId="257"/>
            <ac:picMk id="1036" creationId="{12863739-9709-B8A9-D51D-C89F25817D5F}"/>
          </ac:picMkLst>
        </pc:picChg>
        <pc:picChg chg="add mod">
          <ac:chgData name="Lavanya Boddeti" userId="94fc35110e63ee78" providerId="LiveId" clId="{B32BC7CE-4328-4CED-9C52-240CB57C28F3}" dt="2023-10-10T05:50:09.160" v="213" actId="14100"/>
          <ac:picMkLst>
            <pc:docMk/>
            <pc:sldMk cId="596315543" sldId="257"/>
            <ac:picMk id="1037" creationId="{1F20CB6A-0937-E0D2-9FD5-6DEAAA9CB322}"/>
          </ac:picMkLst>
        </pc:picChg>
        <pc:picChg chg="add mod">
          <ac:chgData name="Lavanya Boddeti" userId="94fc35110e63ee78" providerId="LiveId" clId="{B32BC7CE-4328-4CED-9C52-240CB57C28F3}" dt="2023-10-10T05:50:19.836" v="233" actId="14100"/>
          <ac:picMkLst>
            <pc:docMk/>
            <pc:sldMk cId="596315543" sldId="257"/>
            <ac:picMk id="1038" creationId="{B48DC5A1-3FCA-7E17-2644-AE59E39B13B5}"/>
          </ac:picMkLst>
        </pc:picChg>
        <pc:picChg chg="add mod">
          <ac:chgData name="Lavanya Boddeti" userId="94fc35110e63ee78" providerId="LiveId" clId="{B32BC7CE-4328-4CED-9C52-240CB57C28F3}" dt="2023-10-10T05:50:29.849" v="252" actId="14100"/>
          <ac:picMkLst>
            <pc:docMk/>
            <pc:sldMk cId="596315543" sldId="257"/>
            <ac:picMk id="1039" creationId="{522CBDC3-6828-4E5A-B512-28F1287EFFC1}"/>
          </ac:picMkLst>
        </pc:picChg>
        <pc:picChg chg="add mod">
          <ac:chgData name="Lavanya Boddeti" userId="94fc35110e63ee78" providerId="LiveId" clId="{B32BC7CE-4328-4CED-9C52-240CB57C28F3}" dt="2023-10-10T05:50:41.447" v="271" actId="14100"/>
          <ac:picMkLst>
            <pc:docMk/>
            <pc:sldMk cId="596315543" sldId="257"/>
            <ac:picMk id="1040" creationId="{D0EDD510-B327-C489-8112-62455240BB00}"/>
          </ac:picMkLst>
        </pc:picChg>
        <pc:picChg chg="add mod">
          <ac:chgData name="Lavanya Boddeti" userId="94fc35110e63ee78" providerId="LiveId" clId="{B32BC7CE-4328-4CED-9C52-240CB57C28F3}" dt="2023-10-10T05:50:52.980" v="291" actId="14100"/>
          <ac:picMkLst>
            <pc:docMk/>
            <pc:sldMk cId="596315543" sldId="257"/>
            <ac:picMk id="1041" creationId="{4000263A-8928-C58E-CFAB-B740064B1D7E}"/>
          </ac:picMkLst>
        </pc:picChg>
        <pc:picChg chg="add mod">
          <ac:chgData name="Lavanya Boddeti" userId="94fc35110e63ee78" providerId="LiveId" clId="{B32BC7CE-4328-4CED-9C52-240CB57C28F3}" dt="2023-10-10T05:51:03.224" v="311" actId="14100"/>
          <ac:picMkLst>
            <pc:docMk/>
            <pc:sldMk cId="596315543" sldId="257"/>
            <ac:picMk id="1042" creationId="{3D5FC7F1-8D35-FDF3-A0C4-CAFE1431EE58}"/>
          </ac:picMkLst>
        </pc:picChg>
        <pc:picChg chg="add mod">
          <ac:chgData name="Lavanya Boddeti" userId="94fc35110e63ee78" providerId="LiveId" clId="{B32BC7CE-4328-4CED-9C52-240CB57C28F3}" dt="2023-10-10T05:47:48.699" v="17" actId="14100"/>
          <ac:picMkLst>
            <pc:docMk/>
            <pc:sldMk cId="596315543" sldId="257"/>
            <ac:picMk id="1043" creationId="{FC3D1994-DB86-5109-BA81-1C1D637B2CC4}"/>
          </ac:picMkLst>
        </pc:picChg>
        <pc:picChg chg="add mod">
          <ac:chgData name="Lavanya Boddeti" userId="94fc35110e63ee78" providerId="LiveId" clId="{B32BC7CE-4328-4CED-9C52-240CB57C28F3}" dt="2023-10-10T05:51:16.614" v="325" actId="14100"/>
          <ac:picMkLst>
            <pc:docMk/>
            <pc:sldMk cId="596315543" sldId="257"/>
            <ac:picMk id="1044" creationId="{DBCD09DD-114A-ECDA-8D3C-78E51392CC14}"/>
          </ac:picMkLst>
        </pc:picChg>
        <pc:picChg chg="add mod">
          <ac:chgData name="Lavanya Boddeti" userId="94fc35110e63ee78" providerId="LiveId" clId="{B32BC7CE-4328-4CED-9C52-240CB57C28F3}" dt="2023-10-10T05:51:25.830" v="343" actId="14100"/>
          <ac:picMkLst>
            <pc:docMk/>
            <pc:sldMk cId="596315543" sldId="257"/>
            <ac:picMk id="1045" creationId="{090892D8-1FA5-3F84-A228-B836D6B7A3F4}"/>
          </ac:picMkLst>
        </pc:picChg>
        <pc:picChg chg="add mod">
          <ac:chgData name="Lavanya Boddeti" userId="94fc35110e63ee78" providerId="LiveId" clId="{B32BC7CE-4328-4CED-9C52-240CB57C28F3}" dt="2023-10-10T05:47:48.699" v="17" actId="14100"/>
          <ac:picMkLst>
            <pc:docMk/>
            <pc:sldMk cId="596315543" sldId="257"/>
            <ac:picMk id="1046" creationId="{157F0983-81FF-D33C-CB1F-6ED21A4A7BA4}"/>
          </ac:picMkLst>
        </pc:picChg>
        <pc:picChg chg="add mod">
          <ac:chgData name="Lavanya Boddeti" userId="94fc35110e63ee78" providerId="LiveId" clId="{B32BC7CE-4328-4CED-9C52-240CB57C28F3}" dt="2023-10-10T05:47:48.699" v="17" actId="14100"/>
          <ac:picMkLst>
            <pc:docMk/>
            <pc:sldMk cId="596315543" sldId="257"/>
            <ac:picMk id="1047" creationId="{3514DB7E-A7D5-C4B6-6FF8-5D3656D7FE0E}"/>
          </ac:picMkLst>
        </pc:picChg>
        <pc:picChg chg="add mod">
          <ac:chgData name="Lavanya Boddeti" userId="94fc35110e63ee78" providerId="LiveId" clId="{B32BC7CE-4328-4CED-9C52-240CB57C28F3}" dt="2023-10-10T05:47:48.699" v="17" actId="14100"/>
          <ac:picMkLst>
            <pc:docMk/>
            <pc:sldMk cId="596315543" sldId="257"/>
            <ac:picMk id="1048" creationId="{3927A1FD-F81C-E804-1DCA-1DB2176662A7}"/>
          </ac:picMkLst>
        </pc:picChg>
        <pc:picChg chg="add mod">
          <ac:chgData name="Lavanya Boddeti" userId="94fc35110e63ee78" providerId="LiveId" clId="{B32BC7CE-4328-4CED-9C52-240CB57C28F3}" dt="2023-10-10T05:47:48.699" v="17" actId="14100"/>
          <ac:picMkLst>
            <pc:docMk/>
            <pc:sldMk cId="596315543" sldId="257"/>
            <ac:picMk id="1049" creationId="{24B85C6F-0989-45FE-CDB5-7EA23A18712A}"/>
          </ac:picMkLst>
        </pc:picChg>
        <pc:picChg chg="add mod">
          <ac:chgData name="Lavanya Boddeti" userId="94fc35110e63ee78" providerId="LiveId" clId="{B32BC7CE-4328-4CED-9C52-240CB57C28F3}" dt="2023-10-10T05:47:48.699" v="17" actId="14100"/>
          <ac:picMkLst>
            <pc:docMk/>
            <pc:sldMk cId="596315543" sldId="257"/>
            <ac:picMk id="1050" creationId="{3668E1E0-7C6D-08DD-04C2-2F929AF803C6}"/>
          </ac:picMkLst>
        </pc:picChg>
        <pc:picChg chg="add mod">
          <ac:chgData name="Lavanya Boddeti" userId="94fc35110e63ee78" providerId="LiveId" clId="{B32BC7CE-4328-4CED-9C52-240CB57C28F3}" dt="2023-10-10T05:47:48.699" v="17" actId="14100"/>
          <ac:picMkLst>
            <pc:docMk/>
            <pc:sldMk cId="596315543" sldId="257"/>
            <ac:picMk id="1051" creationId="{F74AAD55-8D57-970D-AFC0-AF334445C02F}"/>
          </ac:picMkLst>
        </pc:picChg>
      </pc:sldChg>
      <pc:sldChg chg="addSp modSp new del mod">
        <pc:chgData name="Lavanya Boddeti" userId="94fc35110e63ee78" providerId="LiveId" clId="{B32BC7CE-4328-4CED-9C52-240CB57C28F3}" dt="2023-10-10T10:04:30.854" v="1825" actId="2696"/>
        <pc:sldMkLst>
          <pc:docMk/>
          <pc:sldMk cId="956680101" sldId="257"/>
        </pc:sldMkLst>
        <pc:spChg chg="add mod">
          <ac:chgData name="Lavanya Boddeti" userId="94fc35110e63ee78" providerId="LiveId" clId="{B32BC7CE-4328-4CED-9C52-240CB57C28F3}" dt="2023-10-10T06:01:42.529" v="379" actId="255"/>
          <ac:spMkLst>
            <pc:docMk/>
            <pc:sldMk cId="956680101" sldId="257"/>
            <ac:spMk id="2" creationId="{31283A0D-B347-4495-E272-82FE45FD8F08}"/>
          </ac:spMkLst>
        </pc:spChg>
        <pc:picChg chg="add mod">
          <ac:chgData name="Lavanya Boddeti" userId="94fc35110e63ee78" providerId="LiveId" clId="{B32BC7CE-4328-4CED-9C52-240CB57C28F3}" dt="2023-10-10T06:03:27.917" v="392" actId="14100"/>
          <ac:picMkLst>
            <pc:docMk/>
            <pc:sldMk cId="956680101" sldId="257"/>
            <ac:picMk id="3074" creationId="{ABD8B061-A168-19FB-BAAC-24CD1BFC5FEC}"/>
          </ac:picMkLst>
        </pc:picChg>
        <pc:picChg chg="add mod">
          <ac:chgData name="Lavanya Boddeti" userId="94fc35110e63ee78" providerId="LiveId" clId="{B32BC7CE-4328-4CED-9C52-240CB57C28F3}" dt="2023-10-10T06:03:38.136" v="394" actId="14100"/>
          <ac:picMkLst>
            <pc:docMk/>
            <pc:sldMk cId="956680101" sldId="257"/>
            <ac:picMk id="3075" creationId="{9C57BCA8-EDA5-D1C4-FB54-47991C24A115}"/>
          </ac:picMkLst>
        </pc:picChg>
        <pc:picChg chg="add mod">
          <ac:chgData name="Lavanya Boddeti" userId="94fc35110e63ee78" providerId="LiveId" clId="{B32BC7CE-4328-4CED-9C52-240CB57C28F3}" dt="2023-10-10T06:03:55.814" v="397" actId="14100"/>
          <ac:picMkLst>
            <pc:docMk/>
            <pc:sldMk cId="956680101" sldId="257"/>
            <ac:picMk id="3076" creationId="{9E468E5C-A745-0FEF-3287-84565AD725E2}"/>
          </ac:picMkLst>
        </pc:picChg>
        <pc:picChg chg="add mod">
          <ac:chgData name="Lavanya Boddeti" userId="94fc35110e63ee78" providerId="LiveId" clId="{B32BC7CE-4328-4CED-9C52-240CB57C28F3}" dt="2023-10-10T06:04:16.465" v="402" actId="14100"/>
          <ac:picMkLst>
            <pc:docMk/>
            <pc:sldMk cId="956680101" sldId="257"/>
            <ac:picMk id="3077" creationId="{BE8AB31C-D93E-4A72-2444-8DF5268DB7C8}"/>
          </ac:picMkLst>
        </pc:picChg>
        <pc:picChg chg="add mod">
          <ac:chgData name="Lavanya Boddeti" userId="94fc35110e63ee78" providerId="LiveId" clId="{B32BC7CE-4328-4CED-9C52-240CB57C28F3}" dt="2023-10-10T06:04:58.559" v="413" actId="1076"/>
          <ac:picMkLst>
            <pc:docMk/>
            <pc:sldMk cId="956680101" sldId="257"/>
            <ac:picMk id="3078" creationId="{160D0251-A558-9AD9-2C43-6270D7254F16}"/>
          </ac:picMkLst>
        </pc:picChg>
        <pc:picChg chg="add mod">
          <ac:chgData name="Lavanya Boddeti" userId="94fc35110e63ee78" providerId="LiveId" clId="{B32BC7CE-4328-4CED-9C52-240CB57C28F3}" dt="2023-10-10T06:05:13.688" v="417" actId="1076"/>
          <ac:picMkLst>
            <pc:docMk/>
            <pc:sldMk cId="956680101" sldId="257"/>
            <ac:picMk id="3079" creationId="{5B14CBA8-0D02-26C7-F0E2-E734F88BB416}"/>
          </ac:picMkLst>
        </pc:picChg>
        <pc:picChg chg="add mod">
          <ac:chgData name="Lavanya Boddeti" userId="94fc35110e63ee78" providerId="LiveId" clId="{B32BC7CE-4328-4CED-9C52-240CB57C28F3}" dt="2023-10-10T06:05:10.317" v="416" actId="14100"/>
          <ac:picMkLst>
            <pc:docMk/>
            <pc:sldMk cId="956680101" sldId="257"/>
            <ac:picMk id="3080" creationId="{8093E262-98CC-995F-D6F7-7C36F8888B2E}"/>
          </ac:picMkLst>
        </pc:picChg>
      </pc:sldChg>
      <pc:sldChg chg="del">
        <pc:chgData name="Lavanya Boddeti" userId="94fc35110e63ee78" providerId="LiveId" clId="{B32BC7CE-4328-4CED-9C52-240CB57C28F3}" dt="2023-10-10T05:41:18.767" v="2" actId="2696"/>
        <pc:sldMkLst>
          <pc:docMk/>
          <pc:sldMk cId="3630532292" sldId="257"/>
        </pc:sldMkLst>
      </pc:sldChg>
      <pc:sldChg chg="addSp delSp modSp new mod ord">
        <pc:chgData name="Lavanya Boddeti" userId="94fc35110e63ee78" providerId="LiveId" clId="{B32BC7CE-4328-4CED-9C52-240CB57C28F3}" dt="2023-10-13T04:51:13.982" v="6184" actId="1076"/>
        <pc:sldMkLst>
          <pc:docMk/>
          <pc:sldMk cId="554150029" sldId="258"/>
        </pc:sldMkLst>
        <pc:spChg chg="add mod">
          <ac:chgData name="Lavanya Boddeti" userId="94fc35110e63ee78" providerId="LiveId" clId="{B32BC7CE-4328-4CED-9C52-240CB57C28F3}" dt="2023-10-10T09:41:08.693" v="853" actId="20577"/>
          <ac:spMkLst>
            <pc:docMk/>
            <pc:sldMk cId="554150029" sldId="258"/>
            <ac:spMk id="2" creationId="{1F1E46A0-B402-09C6-5FD5-40BB5E53EB11}"/>
          </ac:spMkLst>
        </pc:spChg>
        <pc:spChg chg="add del mod">
          <ac:chgData name="Lavanya Boddeti" userId="94fc35110e63ee78" providerId="LiveId" clId="{B32BC7CE-4328-4CED-9C52-240CB57C28F3}" dt="2023-10-10T09:30:21.879" v="505" actId="478"/>
          <ac:spMkLst>
            <pc:docMk/>
            <pc:sldMk cId="554150029" sldId="258"/>
            <ac:spMk id="3" creationId="{1BB30D0F-B801-9F5C-827B-9463CEF7EDD9}"/>
          </ac:spMkLst>
        </pc:spChg>
        <pc:spChg chg="add mod">
          <ac:chgData name="Lavanya Boddeti" userId="94fc35110e63ee78" providerId="LiveId" clId="{B32BC7CE-4328-4CED-9C52-240CB57C28F3}" dt="2023-10-13T04:51:13.982" v="6184" actId="1076"/>
          <ac:spMkLst>
            <pc:docMk/>
            <pc:sldMk cId="554150029" sldId="258"/>
            <ac:spMk id="3" creationId="{5DA1BA30-9581-1496-63EE-FFB825FBA306}"/>
          </ac:spMkLst>
        </pc:spChg>
        <pc:spChg chg="add mod">
          <ac:chgData name="Lavanya Boddeti" userId="94fc35110e63ee78" providerId="LiveId" clId="{B32BC7CE-4328-4CED-9C52-240CB57C28F3}" dt="2023-10-13T04:08:44.739" v="5803" actId="2711"/>
          <ac:spMkLst>
            <pc:docMk/>
            <pc:sldMk cId="554150029" sldId="258"/>
            <ac:spMk id="4" creationId="{5242BD9B-DB13-3184-7470-EF9BFF29E67D}"/>
          </ac:spMkLst>
        </pc:spChg>
        <pc:spChg chg="add mod">
          <ac:chgData name="Lavanya Boddeti" userId="94fc35110e63ee78" providerId="LiveId" clId="{B32BC7CE-4328-4CED-9C52-240CB57C28F3}" dt="2023-10-13T04:08:48.021" v="5804" actId="1076"/>
          <ac:spMkLst>
            <pc:docMk/>
            <pc:sldMk cId="554150029" sldId="258"/>
            <ac:spMk id="5" creationId="{78D6C144-34D5-8062-D4BE-B857F83999AB}"/>
          </ac:spMkLst>
        </pc:spChg>
        <pc:spChg chg="add del mod">
          <ac:chgData name="Lavanya Boddeti" userId="94fc35110e63ee78" providerId="LiveId" clId="{B32BC7CE-4328-4CED-9C52-240CB57C28F3}" dt="2023-10-10T09:32:33.971" v="536"/>
          <ac:spMkLst>
            <pc:docMk/>
            <pc:sldMk cId="554150029" sldId="258"/>
            <ac:spMk id="5" creationId="{A34781BF-B6A4-8006-1162-F0ECC2A5674C}"/>
          </ac:spMkLst>
        </pc:spChg>
        <pc:spChg chg="add del mod">
          <ac:chgData name="Lavanya Boddeti" userId="94fc35110e63ee78" providerId="LiveId" clId="{B32BC7CE-4328-4CED-9C52-240CB57C28F3}" dt="2023-10-10T09:32:38.133" v="537" actId="478"/>
          <ac:spMkLst>
            <pc:docMk/>
            <pc:sldMk cId="554150029" sldId="258"/>
            <ac:spMk id="6" creationId="{312ED18C-AB00-38B2-7F6C-C323313CD363}"/>
          </ac:spMkLst>
        </pc:spChg>
        <pc:spChg chg="add mod">
          <ac:chgData name="Lavanya Boddeti" userId="94fc35110e63ee78" providerId="LiveId" clId="{B32BC7CE-4328-4CED-9C52-240CB57C28F3}" dt="2023-10-13T04:50:52.636" v="6181" actId="20577"/>
          <ac:spMkLst>
            <pc:docMk/>
            <pc:sldMk cId="554150029" sldId="258"/>
            <ac:spMk id="7" creationId="{615AB724-344B-2559-1A7C-93FF4A408507}"/>
          </ac:spMkLst>
        </pc:spChg>
      </pc:sldChg>
      <pc:sldChg chg="addSp modSp new del">
        <pc:chgData name="Lavanya Boddeti" userId="94fc35110e63ee78" providerId="LiveId" clId="{B32BC7CE-4328-4CED-9C52-240CB57C28F3}" dt="2023-10-10T06:07:02.870" v="425" actId="2696"/>
        <pc:sldMkLst>
          <pc:docMk/>
          <pc:sldMk cId="588623946" sldId="258"/>
        </pc:sldMkLst>
        <pc:spChg chg="add mod">
          <ac:chgData name="Lavanya Boddeti" userId="94fc35110e63ee78" providerId="LiveId" clId="{B32BC7CE-4328-4CED-9C52-240CB57C28F3}" dt="2023-10-10T06:06:11.220" v="421" actId="14100"/>
          <ac:spMkLst>
            <pc:docMk/>
            <pc:sldMk cId="588623946" sldId="258"/>
            <ac:spMk id="2" creationId="{EEDB762C-E509-B0E3-F79D-C8C29C7B8003}"/>
          </ac:spMkLst>
        </pc:spChg>
        <pc:picChg chg="add mod">
          <ac:chgData name="Lavanya Boddeti" userId="94fc35110e63ee78" providerId="LiveId" clId="{B32BC7CE-4328-4CED-9C52-240CB57C28F3}" dt="2023-10-10T06:06:11.220" v="421" actId="14100"/>
          <ac:picMkLst>
            <pc:docMk/>
            <pc:sldMk cId="588623946" sldId="258"/>
            <ac:picMk id="4098" creationId="{7699A30F-3336-6659-FD7D-3315CBB8F8FD}"/>
          </ac:picMkLst>
        </pc:picChg>
        <pc:picChg chg="add mod">
          <ac:chgData name="Lavanya Boddeti" userId="94fc35110e63ee78" providerId="LiveId" clId="{B32BC7CE-4328-4CED-9C52-240CB57C28F3}" dt="2023-10-10T06:06:11.220" v="421" actId="14100"/>
          <ac:picMkLst>
            <pc:docMk/>
            <pc:sldMk cId="588623946" sldId="258"/>
            <ac:picMk id="4099" creationId="{9DC15EBE-0EB3-E5A7-F2C6-2162664E1F12}"/>
          </ac:picMkLst>
        </pc:picChg>
        <pc:picChg chg="add mod">
          <ac:chgData name="Lavanya Boddeti" userId="94fc35110e63ee78" providerId="LiveId" clId="{B32BC7CE-4328-4CED-9C52-240CB57C28F3}" dt="2023-10-10T06:06:11.220" v="421" actId="14100"/>
          <ac:picMkLst>
            <pc:docMk/>
            <pc:sldMk cId="588623946" sldId="258"/>
            <ac:picMk id="4100" creationId="{A5927407-ACC5-AE68-57C3-174F9627F00C}"/>
          </ac:picMkLst>
        </pc:picChg>
        <pc:picChg chg="add mod">
          <ac:chgData name="Lavanya Boddeti" userId="94fc35110e63ee78" providerId="LiveId" clId="{B32BC7CE-4328-4CED-9C52-240CB57C28F3}" dt="2023-10-10T06:06:11.220" v="421" actId="14100"/>
          <ac:picMkLst>
            <pc:docMk/>
            <pc:sldMk cId="588623946" sldId="258"/>
            <ac:picMk id="4101" creationId="{6486C111-0D27-6895-991E-89EBD71150C6}"/>
          </ac:picMkLst>
        </pc:picChg>
        <pc:picChg chg="add mod">
          <ac:chgData name="Lavanya Boddeti" userId="94fc35110e63ee78" providerId="LiveId" clId="{B32BC7CE-4328-4CED-9C52-240CB57C28F3}" dt="2023-10-10T06:06:11.220" v="421" actId="14100"/>
          <ac:picMkLst>
            <pc:docMk/>
            <pc:sldMk cId="588623946" sldId="258"/>
            <ac:picMk id="4102" creationId="{2566710D-5967-CDD3-30A1-C773C451D58E}"/>
          </ac:picMkLst>
        </pc:picChg>
        <pc:picChg chg="add mod">
          <ac:chgData name="Lavanya Boddeti" userId="94fc35110e63ee78" providerId="LiveId" clId="{B32BC7CE-4328-4CED-9C52-240CB57C28F3}" dt="2023-10-10T06:06:11.220" v="421" actId="14100"/>
          <ac:picMkLst>
            <pc:docMk/>
            <pc:sldMk cId="588623946" sldId="258"/>
            <ac:picMk id="4103" creationId="{C6E9D586-822B-BE18-D128-35A1F2AD74FE}"/>
          </ac:picMkLst>
        </pc:picChg>
        <pc:picChg chg="add mod">
          <ac:chgData name="Lavanya Boddeti" userId="94fc35110e63ee78" providerId="LiveId" clId="{B32BC7CE-4328-4CED-9C52-240CB57C28F3}" dt="2023-10-10T06:06:11.220" v="421" actId="14100"/>
          <ac:picMkLst>
            <pc:docMk/>
            <pc:sldMk cId="588623946" sldId="258"/>
            <ac:picMk id="4104" creationId="{0E04F589-B566-034C-5B9B-C2EA2207B1EC}"/>
          </ac:picMkLst>
        </pc:picChg>
        <pc:picChg chg="add mod">
          <ac:chgData name="Lavanya Boddeti" userId="94fc35110e63ee78" providerId="LiveId" clId="{B32BC7CE-4328-4CED-9C52-240CB57C28F3}" dt="2023-10-10T06:06:46.838" v="424" actId="14100"/>
          <ac:picMkLst>
            <pc:docMk/>
            <pc:sldMk cId="588623946" sldId="258"/>
            <ac:picMk id="4105" creationId="{578F0856-3945-3C70-241C-56516AFD55FA}"/>
          </ac:picMkLst>
        </pc:picChg>
      </pc:sldChg>
      <pc:sldChg chg="del">
        <pc:chgData name="Lavanya Boddeti" userId="94fc35110e63ee78" providerId="LiveId" clId="{B32BC7CE-4328-4CED-9C52-240CB57C28F3}" dt="2023-10-10T05:41:03.866" v="1" actId="2696"/>
        <pc:sldMkLst>
          <pc:docMk/>
          <pc:sldMk cId="1237357585" sldId="258"/>
        </pc:sldMkLst>
      </pc:sldChg>
      <pc:sldChg chg="new del">
        <pc:chgData name="Lavanya Boddeti" userId="94fc35110e63ee78" providerId="LiveId" clId="{B32BC7CE-4328-4CED-9C52-240CB57C28F3}" dt="2023-10-10T09:17:08.107" v="427" actId="2696"/>
        <pc:sldMkLst>
          <pc:docMk/>
          <pc:sldMk cId="1872188471" sldId="258"/>
        </pc:sldMkLst>
      </pc:sldChg>
      <pc:sldChg chg="addSp delSp modSp new mod ord">
        <pc:chgData name="Lavanya Boddeti" userId="94fc35110e63ee78" providerId="LiveId" clId="{B32BC7CE-4328-4CED-9C52-240CB57C28F3}" dt="2023-10-13T04:15:25.695" v="5837" actId="2711"/>
        <pc:sldMkLst>
          <pc:docMk/>
          <pc:sldMk cId="524739095" sldId="259"/>
        </pc:sldMkLst>
        <pc:spChg chg="add del mod">
          <ac:chgData name="Lavanya Boddeti" userId="94fc35110e63ee78" providerId="LiveId" clId="{B32BC7CE-4328-4CED-9C52-240CB57C28F3}" dt="2023-10-10T13:09:47.526" v="1919"/>
          <ac:spMkLst>
            <pc:docMk/>
            <pc:sldMk cId="524739095" sldId="259"/>
            <ac:spMk id="2" creationId="{1C77BE11-A38E-6BB1-53B3-A43F788DC273}"/>
          </ac:spMkLst>
        </pc:spChg>
        <pc:spChg chg="add del mod">
          <ac:chgData name="Lavanya Boddeti" userId="94fc35110e63ee78" providerId="LiveId" clId="{B32BC7CE-4328-4CED-9C52-240CB57C28F3}" dt="2023-10-10T09:44:24.901" v="1027"/>
          <ac:spMkLst>
            <pc:docMk/>
            <pc:sldMk cId="524739095" sldId="259"/>
            <ac:spMk id="2" creationId="{D3B5FD65-AA58-7332-FC53-567DCAC87B9D}"/>
          </ac:spMkLst>
        </pc:spChg>
        <pc:spChg chg="add del mod">
          <ac:chgData name="Lavanya Boddeti" userId="94fc35110e63ee78" providerId="LiveId" clId="{B32BC7CE-4328-4CED-9C52-240CB57C28F3}" dt="2023-10-10T13:13:23.688" v="1955" actId="478"/>
          <ac:spMkLst>
            <pc:docMk/>
            <pc:sldMk cId="524739095" sldId="259"/>
            <ac:spMk id="3" creationId="{A41EE8E2-E108-16FB-7764-088C477ED7FA}"/>
          </ac:spMkLst>
        </pc:spChg>
        <pc:spChg chg="add del mod">
          <ac:chgData name="Lavanya Boddeti" userId="94fc35110e63ee78" providerId="LiveId" clId="{B32BC7CE-4328-4CED-9C52-240CB57C28F3}" dt="2023-10-10T09:44:24.886" v="1025" actId="478"/>
          <ac:spMkLst>
            <pc:docMk/>
            <pc:sldMk cId="524739095" sldId="259"/>
            <ac:spMk id="3" creationId="{C0EE463F-9464-820A-1C55-313FB67E082D}"/>
          </ac:spMkLst>
        </pc:spChg>
        <pc:spChg chg="add del mod">
          <ac:chgData name="Lavanya Boddeti" userId="94fc35110e63ee78" providerId="LiveId" clId="{B32BC7CE-4328-4CED-9C52-240CB57C28F3}" dt="2023-10-10T10:05:52.163" v="1834"/>
          <ac:spMkLst>
            <pc:docMk/>
            <pc:sldMk cId="524739095" sldId="259"/>
            <ac:spMk id="4" creationId="{207B62A1-1E2C-E94A-05F7-064141AB87F7}"/>
          </ac:spMkLst>
        </pc:spChg>
        <pc:spChg chg="add mod">
          <ac:chgData name="Lavanya Boddeti" userId="94fc35110e63ee78" providerId="LiveId" clId="{B32BC7CE-4328-4CED-9C52-240CB57C28F3}" dt="2023-10-10T13:22:19.074" v="2052" actId="1076"/>
          <ac:spMkLst>
            <pc:docMk/>
            <pc:sldMk cId="524739095" sldId="259"/>
            <ac:spMk id="4" creationId="{463A464D-11BC-747F-B5A0-82DFDF2AA624}"/>
          </ac:spMkLst>
        </pc:spChg>
        <pc:spChg chg="add del mod">
          <ac:chgData name="Lavanya Boddeti" userId="94fc35110e63ee78" providerId="LiveId" clId="{B32BC7CE-4328-4CED-9C52-240CB57C28F3}" dt="2023-10-10T13:08:44.499" v="1892"/>
          <ac:spMkLst>
            <pc:docMk/>
            <pc:sldMk cId="524739095" sldId="259"/>
            <ac:spMk id="5" creationId="{86CCBF7E-E61D-5E83-BA7D-63B938B79122}"/>
          </ac:spMkLst>
        </pc:spChg>
        <pc:spChg chg="add del mod">
          <ac:chgData name="Lavanya Boddeti" userId="94fc35110e63ee78" providerId="LiveId" clId="{B32BC7CE-4328-4CED-9C52-240CB57C28F3}" dt="2023-10-10T13:11:34.026" v="1926"/>
          <ac:spMkLst>
            <pc:docMk/>
            <pc:sldMk cId="524739095" sldId="259"/>
            <ac:spMk id="6" creationId="{B592A1FE-1048-5180-38A7-83649A490595}"/>
          </ac:spMkLst>
        </pc:spChg>
        <pc:spChg chg="add mod">
          <ac:chgData name="Lavanya Boddeti" userId="94fc35110e63ee78" providerId="LiveId" clId="{B32BC7CE-4328-4CED-9C52-240CB57C28F3}" dt="2023-10-13T04:15:10" v="5835" actId="2711"/>
          <ac:spMkLst>
            <pc:docMk/>
            <pc:sldMk cId="524739095" sldId="259"/>
            <ac:spMk id="7" creationId="{2769B326-84EE-5803-D1C6-FB82B46B457F}"/>
          </ac:spMkLst>
        </pc:spChg>
        <pc:spChg chg="add mod">
          <ac:chgData name="Lavanya Boddeti" userId="94fc35110e63ee78" providerId="LiveId" clId="{B32BC7CE-4328-4CED-9C52-240CB57C28F3}" dt="2023-10-13T04:15:16.893" v="5836" actId="2711"/>
          <ac:spMkLst>
            <pc:docMk/>
            <pc:sldMk cId="524739095" sldId="259"/>
            <ac:spMk id="8" creationId="{740779F9-2C38-02C0-AF2B-86DF3F8BA123}"/>
          </ac:spMkLst>
        </pc:spChg>
        <pc:spChg chg="add del mod">
          <ac:chgData name="Lavanya Boddeti" userId="94fc35110e63ee78" providerId="LiveId" clId="{B32BC7CE-4328-4CED-9C52-240CB57C28F3}" dt="2023-10-10T13:20:57.341" v="2020"/>
          <ac:spMkLst>
            <pc:docMk/>
            <pc:sldMk cId="524739095" sldId="259"/>
            <ac:spMk id="9" creationId="{DA0E592A-4C28-5301-0665-504B246D5ED1}"/>
          </ac:spMkLst>
        </pc:spChg>
        <pc:spChg chg="add mod">
          <ac:chgData name="Lavanya Boddeti" userId="94fc35110e63ee78" providerId="LiveId" clId="{B32BC7CE-4328-4CED-9C52-240CB57C28F3}" dt="2023-10-10T13:26:26.010" v="2068" actId="1076"/>
          <ac:spMkLst>
            <pc:docMk/>
            <pc:sldMk cId="524739095" sldId="259"/>
            <ac:spMk id="10" creationId="{1266270C-725E-8E99-8199-E340CBD6A470}"/>
          </ac:spMkLst>
        </pc:spChg>
        <pc:spChg chg="add mod">
          <ac:chgData name="Lavanya Boddeti" userId="94fc35110e63ee78" providerId="LiveId" clId="{B32BC7CE-4328-4CED-9C52-240CB57C28F3}" dt="2023-10-13T04:15:25.695" v="5837" actId="2711"/>
          <ac:spMkLst>
            <pc:docMk/>
            <pc:sldMk cId="524739095" sldId="259"/>
            <ac:spMk id="11" creationId="{089866B7-0BEF-6ADB-DFA8-3260B831026B}"/>
          </ac:spMkLst>
        </pc:spChg>
        <pc:spChg chg="add mod">
          <ac:chgData name="Lavanya Boddeti" userId="94fc35110e63ee78" providerId="LiveId" clId="{B32BC7CE-4328-4CED-9C52-240CB57C28F3}" dt="2023-10-10T13:26:20.126" v="2067" actId="1076"/>
          <ac:spMkLst>
            <pc:docMk/>
            <pc:sldMk cId="524739095" sldId="259"/>
            <ac:spMk id="12" creationId="{BD16F84C-7271-3EFD-D90F-7933C18E95A4}"/>
          </ac:spMkLst>
        </pc:spChg>
      </pc:sldChg>
      <pc:sldChg chg="addSp delSp modSp new mod setBg">
        <pc:chgData name="Lavanya Boddeti" userId="94fc35110e63ee78" providerId="LiveId" clId="{B32BC7CE-4328-4CED-9C52-240CB57C28F3}" dt="2023-10-13T04:14:51.916" v="5834" actId="2711"/>
        <pc:sldMkLst>
          <pc:docMk/>
          <pc:sldMk cId="1895243581" sldId="260"/>
        </pc:sldMkLst>
        <pc:spChg chg="mod">
          <ac:chgData name="Lavanya Boddeti" userId="94fc35110e63ee78" providerId="LiveId" clId="{B32BC7CE-4328-4CED-9C52-240CB57C28F3}" dt="2023-10-13T04:12:00.237" v="5813" actId="14100"/>
          <ac:spMkLst>
            <pc:docMk/>
            <pc:sldMk cId="1895243581" sldId="260"/>
            <ac:spMk id="2" creationId="{83F68326-A89A-DB33-0A3B-E468A9EEFBB7}"/>
          </ac:spMkLst>
        </pc:spChg>
        <pc:spChg chg="del mod">
          <ac:chgData name="Lavanya Boddeti" userId="94fc35110e63ee78" providerId="LiveId" clId="{B32BC7CE-4328-4CED-9C52-240CB57C28F3}" dt="2023-10-10T09:55:48.378" v="1773" actId="21"/>
          <ac:spMkLst>
            <pc:docMk/>
            <pc:sldMk cId="1895243581" sldId="260"/>
            <ac:spMk id="3" creationId="{1F5B9CBF-5793-D208-AC41-256452C111FD}"/>
          </ac:spMkLst>
        </pc:spChg>
        <pc:spChg chg="add mod">
          <ac:chgData name="Lavanya Boddeti" userId="94fc35110e63ee78" providerId="LiveId" clId="{B32BC7CE-4328-4CED-9C52-240CB57C28F3}" dt="2023-10-13T04:13:24.155" v="5825" actId="20577"/>
          <ac:spMkLst>
            <pc:docMk/>
            <pc:sldMk cId="1895243581" sldId="260"/>
            <ac:spMk id="3" creationId="{5C4557A6-8549-E065-79A8-98241A92B1B0}"/>
          </ac:spMkLst>
        </pc:spChg>
        <pc:spChg chg="add del mod">
          <ac:chgData name="Lavanya Boddeti" userId="94fc35110e63ee78" providerId="LiveId" clId="{B32BC7CE-4328-4CED-9C52-240CB57C28F3}" dt="2023-10-12T03:55:54.555" v="3913"/>
          <ac:spMkLst>
            <pc:docMk/>
            <pc:sldMk cId="1895243581" sldId="260"/>
            <ac:spMk id="3" creationId="{A1A3D54A-060B-B16D-ED39-E8A8B489FEFD}"/>
          </ac:spMkLst>
        </pc:spChg>
        <pc:spChg chg="add mod">
          <ac:chgData name="Lavanya Boddeti" userId="94fc35110e63ee78" providerId="LiveId" clId="{B32BC7CE-4328-4CED-9C52-240CB57C28F3}" dt="2023-10-13T04:13:09.066" v="5819" actId="5793"/>
          <ac:spMkLst>
            <pc:docMk/>
            <pc:sldMk cId="1895243581" sldId="260"/>
            <ac:spMk id="4" creationId="{2BAE4D6C-3A75-8D37-E1DD-067E12E11B08}"/>
          </ac:spMkLst>
        </pc:spChg>
        <pc:spChg chg="add mod">
          <ac:chgData name="Lavanya Boddeti" userId="94fc35110e63ee78" providerId="LiveId" clId="{B32BC7CE-4328-4CED-9C52-240CB57C28F3}" dt="2023-10-13T04:14:51.916" v="5834" actId="2711"/>
          <ac:spMkLst>
            <pc:docMk/>
            <pc:sldMk cId="1895243581" sldId="260"/>
            <ac:spMk id="5" creationId="{60B8B728-2604-828B-41DF-879D2760F4FB}"/>
          </ac:spMkLst>
        </pc:spChg>
        <pc:spChg chg="add del mod">
          <ac:chgData name="Lavanya Boddeti" userId="94fc35110e63ee78" providerId="LiveId" clId="{B32BC7CE-4328-4CED-9C52-240CB57C28F3}" dt="2023-10-12T03:59:08.196" v="4023" actId="478"/>
          <ac:spMkLst>
            <pc:docMk/>
            <pc:sldMk cId="1895243581" sldId="260"/>
            <ac:spMk id="6" creationId="{8888D54B-63EA-ABA1-BAFE-F5269A652120}"/>
          </ac:spMkLst>
        </pc:spChg>
        <pc:spChg chg="add mod">
          <ac:chgData name="Lavanya Boddeti" userId="94fc35110e63ee78" providerId="LiveId" clId="{B32BC7CE-4328-4CED-9C52-240CB57C28F3}" dt="2023-10-13T04:12:25.962" v="5815" actId="2711"/>
          <ac:spMkLst>
            <pc:docMk/>
            <pc:sldMk cId="1895243581" sldId="260"/>
            <ac:spMk id="7" creationId="{327F4951-651E-BAFC-DF17-7A89ED4D1407}"/>
          </ac:spMkLst>
        </pc:spChg>
        <pc:spChg chg="add mod">
          <ac:chgData name="Lavanya Boddeti" userId="94fc35110e63ee78" providerId="LiveId" clId="{B32BC7CE-4328-4CED-9C52-240CB57C28F3}" dt="2023-10-10T10:01:15.753" v="1821" actId="14100"/>
          <ac:spMkLst>
            <pc:docMk/>
            <pc:sldMk cId="1895243581" sldId="260"/>
            <ac:spMk id="8" creationId="{F902A2D3-41D5-8391-718F-5F7E9350B44E}"/>
          </ac:spMkLst>
        </pc:spChg>
        <pc:spChg chg="add del mod">
          <ac:chgData name="Lavanya Boddeti" userId="94fc35110e63ee78" providerId="LiveId" clId="{B32BC7CE-4328-4CED-9C52-240CB57C28F3}" dt="2023-10-12T03:59:08.196" v="4025"/>
          <ac:spMkLst>
            <pc:docMk/>
            <pc:sldMk cId="1895243581" sldId="260"/>
            <ac:spMk id="9" creationId="{A8424ECF-9E12-757D-52C3-AE0B71FC1941}"/>
          </ac:spMkLst>
        </pc:spChg>
        <pc:picChg chg="add del mod">
          <ac:chgData name="Lavanya Boddeti" userId="94fc35110e63ee78" providerId="LiveId" clId="{B32BC7CE-4328-4CED-9C52-240CB57C28F3}" dt="2023-10-10T09:56:46.207" v="1777" actId="21"/>
          <ac:picMkLst>
            <pc:docMk/>
            <pc:sldMk cId="1895243581" sldId="260"/>
            <ac:picMk id="6" creationId="{92BFF380-7F84-4B75-7C75-71CF195F0F0F}"/>
          </ac:picMkLst>
        </pc:picChg>
        <pc:picChg chg="add mod">
          <ac:chgData name="Lavanya Boddeti" userId="94fc35110e63ee78" providerId="LiveId" clId="{B32BC7CE-4328-4CED-9C52-240CB57C28F3}" dt="2023-10-13T04:12:30.910" v="5816" actId="1076"/>
          <ac:picMkLst>
            <pc:docMk/>
            <pc:sldMk cId="1895243581" sldId="260"/>
            <ac:picMk id="10" creationId="{32448816-AECE-E48D-151A-01FFE1424642}"/>
          </ac:picMkLst>
        </pc:picChg>
        <pc:picChg chg="add del mod">
          <ac:chgData name="Lavanya Boddeti" userId="94fc35110e63ee78" providerId="LiveId" clId="{B32BC7CE-4328-4CED-9C52-240CB57C28F3}" dt="2023-10-10T09:55:48.378" v="1773" actId="21"/>
          <ac:picMkLst>
            <pc:docMk/>
            <pc:sldMk cId="1895243581" sldId="260"/>
            <ac:picMk id="1026" creationId="{36961FE8-0D96-7785-B175-9BC40EE5D1FD}"/>
          </ac:picMkLst>
        </pc:picChg>
      </pc:sldChg>
      <pc:sldChg chg="new del">
        <pc:chgData name="Lavanya Boddeti" userId="94fc35110e63ee78" providerId="LiveId" clId="{B32BC7CE-4328-4CED-9C52-240CB57C28F3}" dt="2023-10-10T10:05:35.295" v="1829" actId="2696"/>
        <pc:sldMkLst>
          <pc:docMk/>
          <pc:sldMk cId="2314802284" sldId="261"/>
        </pc:sldMkLst>
      </pc:sldChg>
      <pc:sldChg chg="addSp delSp modSp new mod">
        <pc:chgData name="Lavanya Boddeti" userId="94fc35110e63ee78" providerId="LiveId" clId="{B32BC7CE-4328-4CED-9C52-240CB57C28F3}" dt="2023-10-13T04:17:24.431" v="5842" actId="2711"/>
        <pc:sldMkLst>
          <pc:docMk/>
          <pc:sldMk cId="2366507245" sldId="261"/>
        </pc:sldMkLst>
        <pc:spChg chg="add mod">
          <ac:chgData name="Lavanya Boddeti" userId="94fc35110e63ee78" providerId="LiveId" clId="{B32BC7CE-4328-4CED-9C52-240CB57C28F3}" dt="2023-10-13T04:17:05.467" v="5838" actId="2711"/>
          <ac:spMkLst>
            <pc:docMk/>
            <pc:sldMk cId="2366507245" sldId="261"/>
            <ac:spMk id="2" creationId="{E45FAB4B-AA54-ACE1-50FB-6B494E169D7D}"/>
          </ac:spMkLst>
        </pc:spChg>
        <pc:spChg chg="add del mod">
          <ac:chgData name="Lavanya Boddeti" userId="94fc35110e63ee78" providerId="LiveId" clId="{B32BC7CE-4328-4CED-9C52-240CB57C28F3}" dt="2023-10-10T13:32:44.056" v="2155"/>
          <ac:spMkLst>
            <pc:docMk/>
            <pc:sldMk cId="2366507245" sldId="261"/>
            <ac:spMk id="3" creationId="{EF6BF511-04E3-C624-96AC-74390725E49E}"/>
          </ac:spMkLst>
        </pc:spChg>
        <pc:spChg chg="add mod">
          <ac:chgData name="Lavanya Boddeti" userId="94fc35110e63ee78" providerId="LiveId" clId="{B32BC7CE-4328-4CED-9C52-240CB57C28F3}" dt="2023-10-10T13:33:05.726" v="2157" actId="1076"/>
          <ac:spMkLst>
            <pc:docMk/>
            <pc:sldMk cId="2366507245" sldId="261"/>
            <ac:spMk id="4" creationId="{D07E98EA-E3AB-80F3-D15A-16EB9D4B49CC}"/>
          </ac:spMkLst>
        </pc:spChg>
        <pc:spChg chg="add mod">
          <ac:chgData name="Lavanya Boddeti" userId="94fc35110e63ee78" providerId="LiveId" clId="{B32BC7CE-4328-4CED-9C52-240CB57C28F3}" dt="2023-10-13T04:17:24.431" v="5842" actId="2711"/>
          <ac:spMkLst>
            <pc:docMk/>
            <pc:sldMk cId="2366507245" sldId="261"/>
            <ac:spMk id="5" creationId="{8D0576D7-ADCC-FDAC-2B2A-F1DDF27A53EB}"/>
          </ac:spMkLst>
        </pc:spChg>
      </pc:sldChg>
      <pc:sldChg chg="addSp delSp modSp new mod ord">
        <pc:chgData name="Lavanya Boddeti" userId="94fc35110e63ee78" providerId="LiveId" clId="{B32BC7CE-4328-4CED-9C52-240CB57C28F3}" dt="2023-10-13T04:20:46.898" v="5851" actId="2711"/>
        <pc:sldMkLst>
          <pc:docMk/>
          <pc:sldMk cId="193478384" sldId="262"/>
        </pc:sldMkLst>
        <pc:spChg chg="add mod">
          <ac:chgData name="Lavanya Boddeti" userId="94fc35110e63ee78" providerId="LiveId" clId="{B32BC7CE-4328-4CED-9C52-240CB57C28F3}" dt="2023-10-13T04:18:57.252" v="5846" actId="14100"/>
          <ac:spMkLst>
            <pc:docMk/>
            <pc:sldMk cId="193478384" sldId="262"/>
            <ac:spMk id="2" creationId="{7141E4B9-74C1-91F4-861E-458B200C5AF7}"/>
          </ac:spMkLst>
        </pc:spChg>
        <pc:spChg chg="add mod">
          <ac:chgData name="Lavanya Boddeti" userId="94fc35110e63ee78" providerId="LiveId" clId="{B32BC7CE-4328-4CED-9C52-240CB57C28F3}" dt="2023-10-13T04:19:07.682" v="5847" actId="207"/>
          <ac:spMkLst>
            <pc:docMk/>
            <pc:sldMk cId="193478384" sldId="262"/>
            <ac:spMk id="3" creationId="{52504785-6400-F1EC-0AEF-4E5A7BF365B8}"/>
          </ac:spMkLst>
        </pc:spChg>
        <pc:spChg chg="add mod">
          <ac:chgData name="Lavanya Boddeti" userId="94fc35110e63ee78" providerId="LiveId" clId="{B32BC7CE-4328-4CED-9C52-240CB57C28F3}" dt="2023-10-13T04:20:31.566" v="5849" actId="2711"/>
          <ac:spMkLst>
            <pc:docMk/>
            <pc:sldMk cId="193478384" sldId="262"/>
            <ac:spMk id="4" creationId="{230D9292-18DF-FF7A-8758-F9111D85FD62}"/>
          </ac:spMkLst>
        </pc:spChg>
        <pc:spChg chg="add mod">
          <ac:chgData name="Lavanya Boddeti" userId="94fc35110e63ee78" providerId="LiveId" clId="{B32BC7CE-4328-4CED-9C52-240CB57C28F3}" dt="2023-10-13T04:20:46.898" v="5851" actId="2711"/>
          <ac:spMkLst>
            <pc:docMk/>
            <pc:sldMk cId="193478384" sldId="262"/>
            <ac:spMk id="5" creationId="{7063BFFC-C9A4-5DA5-DE5E-FA336E9594C2}"/>
          </ac:spMkLst>
        </pc:spChg>
        <pc:spChg chg="add del mod">
          <ac:chgData name="Lavanya Boddeti" userId="94fc35110e63ee78" providerId="LiveId" clId="{B32BC7CE-4328-4CED-9C52-240CB57C28F3}" dt="2023-10-11T04:33:53.116" v="2340" actId="478"/>
          <ac:spMkLst>
            <pc:docMk/>
            <pc:sldMk cId="193478384" sldId="262"/>
            <ac:spMk id="6" creationId="{BB01B54E-6AD2-CCA5-5CDF-A70F4A09F639}"/>
          </ac:spMkLst>
        </pc:spChg>
        <pc:spChg chg="add mod">
          <ac:chgData name="Lavanya Boddeti" userId="94fc35110e63ee78" providerId="LiveId" clId="{B32BC7CE-4328-4CED-9C52-240CB57C28F3}" dt="2023-10-11T04:37:53.868" v="2472" actId="1076"/>
          <ac:spMkLst>
            <pc:docMk/>
            <pc:sldMk cId="193478384" sldId="262"/>
            <ac:spMk id="7" creationId="{670B4E1A-E43C-0F36-DA65-E1240E3796E7}"/>
          </ac:spMkLst>
        </pc:spChg>
        <pc:spChg chg="add del mod">
          <ac:chgData name="Lavanya Boddeti" userId="94fc35110e63ee78" providerId="LiveId" clId="{B32BC7CE-4328-4CED-9C52-240CB57C28F3}" dt="2023-10-11T04:44:23.665" v="2522" actId="478"/>
          <ac:spMkLst>
            <pc:docMk/>
            <pc:sldMk cId="193478384" sldId="262"/>
            <ac:spMk id="8" creationId="{415E01B0-0C8D-CC1B-6822-6FCF97FB5883}"/>
          </ac:spMkLst>
        </pc:spChg>
        <pc:picChg chg="add mod">
          <ac:chgData name="Lavanya Boddeti" userId="94fc35110e63ee78" providerId="LiveId" clId="{B32BC7CE-4328-4CED-9C52-240CB57C28F3}" dt="2023-10-10T13:48:46.567" v="2306" actId="14100"/>
          <ac:picMkLst>
            <pc:docMk/>
            <pc:sldMk cId="193478384" sldId="262"/>
            <ac:picMk id="1026" creationId="{CC504F7E-2F6C-DF4E-AC6D-F7128D86169B}"/>
          </ac:picMkLst>
        </pc:picChg>
      </pc:sldChg>
      <pc:sldChg chg="addSp delSp modSp new mod ord">
        <pc:chgData name="Lavanya Boddeti" userId="94fc35110e63ee78" providerId="LiveId" clId="{B32BC7CE-4328-4CED-9C52-240CB57C28F3}" dt="2023-10-13T04:26:00.571" v="5866" actId="14100"/>
        <pc:sldMkLst>
          <pc:docMk/>
          <pc:sldMk cId="442092435" sldId="263"/>
        </pc:sldMkLst>
        <pc:spChg chg="add del mod">
          <ac:chgData name="Lavanya Boddeti" userId="94fc35110e63ee78" providerId="LiveId" clId="{B32BC7CE-4328-4CED-9C52-240CB57C28F3}" dt="2023-10-11T04:46:44.823" v="2528"/>
          <ac:spMkLst>
            <pc:docMk/>
            <pc:sldMk cId="442092435" sldId="263"/>
            <ac:spMk id="2" creationId="{168AA279-803F-87A1-26BC-C21874D2C2F7}"/>
          </ac:spMkLst>
        </pc:spChg>
        <pc:spChg chg="add mod">
          <ac:chgData name="Lavanya Boddeti" userId="94fc35110e63ee78" providerId="LiveId" clId="{B32BC7CE-4328-4CED-9C52-240CB57C28F3}" dt="2023-10-13T04:26:00.571" v="5866" actId="14100"/>
          <ac:spMkLst>
            <pc:docMk/>
            <pc:sldMk cId="442092435" sldId="263"/>
            <ac:spMk id="3" creationId="{CACA1946-26D8-D88D-0816-ECAFFEEAC8D1}"/>
          </ac:spMkLst>
        </pc:spChg>
        <pc:spChg chg="add del">
          <ac:chgData name="Lavanya Boddeti" userId="94fc35110e63ee78" providerId="LiveId" clId="{B32BC7CE-4328-4CED-9C52-240CB57C28F3}" dt="2023-10-11T05:03:15.024" v="2611"/>
          <ac:spMkLst>
            <pc:docMk/>
            <pc:sldMk cId="442092435" sldId="263"/>
            <ac:spMk id="5" creationId="{5755C6F6-4862-AD92-FB9C-EDAAB95254E1}"/>
          </ac:spMkLst>
        </pc:spChg>
        <pc:spChg chg="add del">
          <ac:chgData name="Lavanya Boddeti" userId="94fc35110e63ee78" providerId="LiveId" clId="{B32BC7CE-4328-4CED-9C52-240CB57C28F3}" dt="2023-10-11T05:03:15.024" v="2613"/>
          <ac:spMkLst>
            <pc:docMk/>
            <pc:sldMk cId="442092435" sldId="263"/>
            <ac:spMk id="6" creationId="{D547749B-7FB6-B5B4-1F43-CD9D7EBA266D}"/>
          </ac:spMkLst>
        </pc:spChg>
        <pc:spChg chg="add del">
          <ac:chgData name="Lavanya Boddeti" userId="94fc35110e63ee78" providerId="LiveId" clId="{B32BC7CE-4328-4CED-9C52-240CB57C28F3}" dt="2023-10-11T05:03:15.024" v="2615"/>
          <ac:spMkLst>
            <pc:docMk/>
            <pc:sldMk cId="442092435" sldId="263"/>
            <ac:spMk id="7" creationId="{2AD0C6CB-30F4-E92B-0B62-DD18F6BD1DD0}"/>
          </ac:spMkLst>
        </pc:spChg>
        <pc:spChg chg="add mod">
          <ac:chgData name="Lavanya Boddeti" userId="94fc35110e63ee78" providerId="LiveId" clId="{B32BC7CE-4328-4CED-9C52-240CB57C28F3}" dt="2023-10-13T04:22:35.232" v="5860" actId="2711"/>
          <ac:spMkLst>
            <pc:docMk/>
            <pc:sldMk cId="442092435" sldId="263"/>
            <ac:spMk id="8" creationId="{DFF7B682-98F9-6394-85D0-20F8C192CC29}"/>
          </ac:spMkLst>
        </pc:spChg>
        <pc:spChg chg="add mod">
          <ac:chgData name="Lavanya Boddeti" userId="94fc35110e63ee78" providerId="LiveId" clId="{B32BC7CE-4328-4CED-9C52-240CB57C28F3}" dt="2023-10-13T04:24:50.686" v="5862" actId="255"/>
          <ac:spMkLst>
            <pc:docMk/>
            <pc:sldMk cId="442092435" sldId="263"/>
            <ac:spMk id="9" creationId="{A5C4C4B7-018C-41BD-96E8-74B7120CA567}"/>
          </ac:spMkLst>
        </pc:spChg>
        <pc:graphicFrameChg chg="add mod modGraphic">
          <ac:chgData name="Lavanya Boddeti" userId="94fc35110e63ee78" providerId="LiveId" clId="{B32BC7CE-4328-4CED-9C52-240CB57C28F3}" dt="2023-10-13T04:22:27.256" v="5859" actId="2711"/>
          <ac:graphicFrameMkLst>
            <pc:docMk/>
            <pc:sldMk cId="442092435" sldId="263"/>
            <ac:graphicFrameMk id="4" creationId="{5EDEEDD0-408D-5366-951F-EA1A7B8617BF}"/>
          </ac:graphicFrameMkLst>
        </pc:graphicFrameChg>
        <pc:picChg chg="add mod">
          <ac:chgData name="Lavanya Boddeti" userId="94fc35110e63ee78" providerId="LiveId" clId="{B32BC7CE-4328-4CED-9C52-240CB57C28F3}" dt="2023-10-11T04:49:48.762" v="2577" actId="14100"/>
          <ac:picMkLst>
            <pc:docMk/>
            <pc:sldMk cId="442092435" sldId="263"/>
            <ac:picMk id="1026" creationId="{4DE35D3E-8276-C337-D58F-DDDF4C456122}"/>
          </ac:picMkLst>
        </pc:picChg>
      </pc:sldChg>
      <pc:sldChg chg="addSp delSp modSp new mod ord">
        <pc:chgData name="Lavanya Boddeti" userId="94fc35110e63ee78" providerId="LiveId" clId="{B32BC7CE-4328-4CED-9C52-240CB57C28F3}" dt="2023-10-13T04:27:46.554" v="5876" actId="1076"/>
        <pc:sldMkLst>
          <pc:docMk/>
          <pc:sldMk cId="3094148048" sldId="264"/>
        </pc:sldMkLst>
        <pc:spChg chg="add mod">
          <ac:chgData name="Lavanya Boddeti" userId="94fc35110e63ee78" providerId="LiveId" clId="{B32BC7CE-4328-4CED-9C52-240CB57C28F3}" dt="2023-10-13T04:26:31.095" v="5869" actId="14100"/>
          <ac:spMkLst>
            <pc:docMk/>
            <pc:sldMk cId="3094148048" sldId="264"/>
            <ac:spMk id="2" creationId="{8E814FB1-C332-2D02-7303-D75AD27FE149}"/>
          </ac:spMkLst>
        </pc:spChg>
        <pc:spChg chg="add mod">
          <ac:chgData name="Lavanya Boddeti" userId="94fc35110e63ee78" providerId="LiveId" clId="{B32BC7CE-4328-4CED-9C52-240CB57C28F3}" dt="2023-10-13T04:27:38.130" v="5874" actId="2711"/>
          <ac:spMkLst>
            <pc:docMk/>
            <pc:sldMk cId="3094148048" sldId="264"/>
            <ac:spMk id="3" creationId="{ED29177B-A872-E50C-7A0D-0E89C779D468}"/>
          </ac:spMkLst>
        </pc:spChg>
        <pc:spChg chg="add mod">
          <ac:chgData name="Lavanya Boddeti" userId="94fc35110e63ee78" providerId="LiveId" clId="{B32BC7CE-4328-4CED-9C52-240CB57C28F3}" dt="2023-10-13T04:27:42.417" v="5875" actId="1076"/>
          <ac:spMkLst>
            <pc:docMk/>
            <pc:sldMk cId="3094148048" sldId="264"/>
            <ac:spMk id="4" creationId="{9E66C0E9-B5D9-EA93-D85A-2BD680FE08F6}"/>
          </ac:spMkLst>
        </pc:spChg>
        <pc:spChg chg="add del mod">
          <ac:chgData name="Lavanya Boddeti" userId="94fc35110e63ee78" providerId="LiveId" clId="{B32BC7CE-4328-4CED-9C52-240CB57C28F3}" dt="2023-10-11T05:45:44.829" v="2738"/>
          <ac:spMkLst>
            <pc:docMk/>
            <pc:sldMk cId="3094148048" sldId="264"/>
            <ac:spMk id="5" creationId="{0FFBB2BC-CD81-E490-5022-B39C671D3F1C}"/>
          </ac:spMkLst>
        </pc:spChg>
        <pc:spChg chg="add del mod">
          <ac:chgData name="Lavanya Boddeti" userId="94fc35110e63ee78" providerId="LiveId" clId="{B32BC7CE-4328-4CED-9C52-240CB57C28F3}" dt="2023-10-11T05:45:44.838" v="2740"/>
          <ac:spMkLst>
            <pc:docMk/>
            <pc:sldMk cId="3094148048" sldId="264"/>
            <ac:spMk id="6" creationId="{BB0D2FFD-92F1-6486-C160-4788D7C69ADC}"/>
          </ac:spMkLst>
        </pc:spChg>
        <pc:spChg chg="add mod">
          <ac:chgData name="Lavanya Boddeti" userId="94fc35110e63ee78" providerId="LiveId" clId="{B32BC7CE-4328-4CED-9C52-240CB57C28F3}" dt="2023-10-13T04:27:46.554" v="5876" actId="1076"/>
          <ac:spMkLst>
            <pc:docMk/>
            <pc:sldMk cId="3094148048" sldId="264"/>
            <ac:spMk id="8" creationId="{20B3E5C1-D411-3D90-672B-AFE02340DA32}"/>
          </ac:spMkLst>
        </pc:spChg>
        <pc:spChg chg="add del mod">
          <ac:chgData name="Lavanya Boddeti" userId="94fc35110e63ee78" providerId="LiveId" clId="{B32BC7CE-4328-4CED-9C52-240CB57C28F3}" dt="2023-10-11T05:49:55.666" v="2747"/>
          <ac:spMkLst>
            <pc:docMk/>
            <pc:sldMk cId="3094148048" sldId="264"/>
            <ac:spMk id="9" creationId="{A6B9EA51-9C09-2913-A7E7-76C4E3D48E13}"/>
          </ac:spMkLst>
        </pc:spChg>
        <pc:spChg chg="add mod">
          <ac:chgData name="Lavanya Boddeti" userId="94fc35110e63ee78" providerId="LiveId" clId="{B32BC7CE-4328-4CED-9C52-240CB57C28F3}" dt="2023-10-11T05:57:50.837" v="2760" actId="1076"/>
          <ac:spMkLst>
            <pc:docMk/>
            <pc:sldMk cId="3094148048" sldId="264"/>
            <ac:spMk id="10" creationId="{869A3FAA-9DDF-89BC-1333-50804427BE01}"/>
          </ac:spMkLst>
        </pc:spChg>
        <pc:spChg chg="add del mod">
          <ac:chgData name="Lavanya Boddeti" userId="94fc35110e63ee78" providerId="LiveId" clId="{B32BC7CE-4328-4CED-9C52-240CB57C28F3}" dt="2023-10-11T05:57:19.206" v="2757"/>
          <ac:spMkLst>
            <pc:docMk/>
            <pc:sldMk cId="3094148048" sldId="264"/>
            <ac:spMk id="11" creationId="{4862C39F-BAEC-33A5-D774-67C3130468D6}"/>
          </ac:spMkLst>
        </pc:spChg>
        <pc:picChg chg="add del mod">
          <ac:chgData name="Lavanya Boddeti" userId="94fc35110e63ee78" providerId="LiveId" clId="{B32BC7CE-4328-4CED-9C52-240CB57C28F3}" dt="2023-10-11T05:45:44.829" v="2736" actId="478"/>
          <ac:picMkLst>
            <pc:docMk/>
            <pc:sldMk cId="3094148048" sldId="264"/>
            <ac:picMk id="7" creationId="{A6FC49AF-4E2C-3E97-079C-6FF027C829A7}"/>
          </ac:picMkLst>
        </pc:picChg>
        <pc:picChg chg="add mod">
          <ac:chgData name="Lavanya Boddeti" userId="94fc35110e63ee78" providerId="LiveId" clId="{B32BC7CE-4328-4CED-9C52-240CB57C28F3}" dt="2023-10-11T05:20:30.991" v="2697" actId="1076"/>
          <ac:picMkLst>
            <pc:docMk/>
            <pc:sldMk cId="3094148048" sldId="264"/>
            <ac:picMk id="2050" creationId="{97E394F6-5F44-DAF2-87B2-44EDB508B1E5}"/>
          </ac:picMkLst>
        </pc:picChg>
        <pc:picChg chg="add del mod">
          <ac:chgData name="Lavanya Boddeti" userId="94fc35110e63ee78" providerId="LiveId" clId="{B32BC7CE-4328-4CED-9C52-240CB57C28F3}" dt="2023-10-11T05:45:50.459" v="2742" actId="478"/>
          <ac:picMkLst>
            <pc:docMk/>
            <pc:sldMk cId="3094148048" sldId="264"/>
            <ac:picMk id="2052" creationId="{EEB2A730-BA42-E662-2C9C-3483C985A7E8}"/>
          </ac:picMkLst>
        </pc:picChg>
      </pc:sldChg>
      <pc:sldChg chg="addSp delSp modSp new mod">
        <pc:chgData name="Lavanya Boddeti" userId="94fc35110e63ee78" providerId="LiveId" clId="{B32BC7CE-4328-4CED-9C52-240CB57C28F3}" dt="2023-10-13T04:05:20.210" v="5771" actId="2711"/>
        <pc:sldMkLst>
          <pc:docMk/>
          <pc:sldMk cId="1177287446" sldId="265"/>
        </pc:sldMkLst>
        <pc:spChg chg="add mod">
          <ac:chgData name="Lavanya Boddeti" userId="94fc35110e63ee78" providerId="LiveId" clId="{B32BC7CE-4328-4CED-9C52-240CB57C28F3}" dt="2023-10-13T04:00:55.311" v="5758" actId="14100"/>
          <ac:spMkLst>
            <pc:docMk/>
            <pc:sldMk cId="1177287446" sldId="265"/>
            <ac:spMk id="2" creationId="{B95C383D-A0BC-2376-9F43-689A13707071}"/>
          </ac:spMkLst>
        </pc:spChg>
        <pc:spChg chg="add mod">
          <ac:chgData name="Lavanya Boddeti" userId="94fc35110e63ee78" providerId="LiveId" clId="{B32BC7CE-4328-4CED-9C52-240CB57C28F3}" dt="2023-10-13T04:05:09.055" v="5770" actId="2711"/>
          <ac:spMkLst>
            <pc:docMk/>
            <pc:sldMk cId="1177287446" sldId="265"/>
            <ac:spMk id="3" creationId="{6B79AC11-5A30-8671-496A-56B713FE4AA4}"/>
          </ac:spMkLst>
        </pc:spChg>
        <pc:spChg chg="add mod">
          <ac:chgData name="Lavanya Boddeti" userId="94fc35110e63ee78" providerId="LiveId" clId="{B32BC7CE-4328-4CED-9C52-240CB57C28F3}" dt="2023-10-11T06:10:21.747" v="2864" actId="1076"/>
          <ac:spMkLst>
            <pc:docMk/>
            <pc:sldMk cId="1177287446" sldId="265"/>
            <ac:spMk id="4" creationId="{01CD3470-4827-5AFF-339E-9F0234BE5603}"/>
          </ac:spMkLst>
        </pc:spChg>
        <pc:spChg chg="add del mod">
          <ac:chgData name="Lavanya Boddeti" userId="94fc35110e63ee78" providerId="LiveId" clId="{B32BC7CE-4328-4CED-9C52-240CB57C28F3}" dt="2023-10-11T06:07:26.013" v="2826"/>
          <ac:spMkLst>
            <pc:docMk/>
            <pc:sldMk cId="1177287446" sldId="265"/>
            <ac:spMk id="5" creationId="{0F0972B9-9FE6-0738-B80F-26449572FBD2}"/>
          </ac:spMkLst>
        </pc:spChg>
        <pc:spChg chg="add del mod">
          <ac:chgData name="Lavanya Boddeti" userId="94fc35110e63ee78" providerId="LiveId" clId="{B32BC7CE-4328-4CED-9C52-240CB57C28F3}" dt="2023-10-11T06:11:44.216" v="2891" actId="478"/>
          <ac:spMkLst>
            <pc:docMk/>
            <pc:sldMk cId="1177287446" sldId="265"/>
            <ac:spMk id="6" creationId="{B537131C-426B-88A0-A483-EC4E9BF555AB}"/>
          </ac:spMkLst>
        </pc:spChg>
        <pc:spChg chg="add mod">
          <ac:chgData name="Lavanya Boddeti" userId="94fc35110e63ee78" providerId="LiveId" clId="{B32BC7CE-4328-4CED-9C52-240CB57C28F3}" dt="2023-10-13T04:05:20.210" v="5771" actId="2711"/>
          <ac:spMkLst>
            <pc:docMk/>
            <pc:sldMk cId="1177287446" sldId="265"/>
            <ac:spMk id="7" creationId="{FEACB25D-4697-2B65-BB97-C745DF3945B8}"/>
          </ac:spMkLst>
        </pc:spChg>
        <pc:spChg chg="add mod">
          <ac:chgData name="Lavanya Boddeti" userId="94fc35110e63ee78" providerId="LiveId" clId="{B32BC7CE-4328-4CED-9C52-240CB57C28F3}" dt="2023-10-13T04:04:37.884" v="5768" actId="255"/>
          <ac:spMkLst>
            <pc:docMk/>
            <pc:sldMk cId="1177287446" sldId="265"/>
            <ac:spMk id="8" creationId="{F2CE5AED-5CA4-FED8-B793-E88B24A1B944}"/>
          </ac:spMkLst>
        </pc:spChg>
        <pc:spChg chg="add del mod">
          <ac:chgData name="Lavanya Boddeti" userId="94fc35110e63ee78" providerId="LiveId" clId="{B32BC7CE-4328-4CED-9C52-240CB57C28F3}" dt="2023-10-11T06:20:47.963" v="2961"/>
          <ac:spMkLst>
            <pc:docMk/>
            <pc:sldMk cId="1177287446" sldId="265"/>
            <ac:spMk id="9" creationId="{F8A02BBB-A0DB-5A1F-957C-160A89D2BA2B}"/>
          </ac:spMkLst>
        </pc:spChg>
      </pc:sldChg>
      <pc:sldChg chg="addSp delSp modSp new mod">
        <pc:chgData name="Lavanya Boddeti" userId="94fc35110e63ee78" providerId="LiveId" clId="{B32BC7CE-4328-4CED-9C52-240CB57C28F3}" dt="2023-10-13T04:03:53.244" v="5764" actId="207"/>
        <pc:sldMkLst>
          <pc:docMk/>
          <pc:sldMk cId="2015011522" sldId="266"/>
        </pc:sldMkLst>
        <pc:spChg chg="add mod">
          <ac:chgData name="Lavanya Boddeti" userId="94fc35110e63ee78" providerId="LiveId" clId="{B32BC7CE-4328-4CED-9C52-240CB57C28F3}" dt="2023-10-13T04:03:53.244" v="5764" actId="207"/>
          <ac:spMkLst>
            <pc:docMk/>
            <pc:sldMk cId="2015011522" sldId="266"/>
            <ac:spMk id="2" creationId="{C175E02F-C240-D25E-4840-CBC09904978F}"/>
          </ac:spMkLst>
        </pc:spChg>
        <pc:spChg chg="add del mod">
          <ac:chgData name="Lavanya Boddeti" userId="94fc35110e63ee78" providerId="LiveId" clId="{B32BC7CE-4328-4CED-9C52-240CB57C28F3}" dt="2023-10-11T06:27:05.020" v="2984"/>
          <ac:spMkLst>
            <pc:docMk/>
            <pc:sldMk cId="2015011522" sldId="266"/>
            <ac:spMk id="3" creationId="{5DC8A3E3-C83E-A07D-5A80-D526D247EDFC}"/>
          </ac:spMkLst>
        </pc:spChg>
        <pc:spChg chg="add mod">
          <ac:chgData name="Lavanya Boddeti" userId="94fc35110e63ee78" providerId="LiveId" clId="{B32BC7CE-4328-4CED-9C52-240CB57C28F3}" dt="2023-10-13T04:03:42.969" v="5763" actId="207"/>
          <ac:spMkLst>
            <pc:docMk/>
            <pc:sldMk cId="2015011522" sldId="266"/>
            <ac:spMk id="4" creationId="{D95A2ACD-0091-2BF2-A9CE-E1FC3F892F48}"/>
          </ac:spMkLst>
        </pc:spChg>
        <pc:spChg chg="add del mod">
          <ac:chgData name="Lavanya Boddeti" userId="94fc35110e63ee78" providerId="LiveId" clId="{B32BC7CE-4328-4CED-9C52-240CB57C28F3}" dt="2023-10-11T06:27:22.438" v="2989"/>
          <ac:spMkLst>
            <pc:docMk/>
            <pc:sldMk cId="2015011522" sldId="266"/>
            <ac:spMk id="5" creationId="{5405E3D3-1820-C2E4-3F1A-480A954F7E3F}"/>
          </ac:spMkLst>
        </pc:spChg>
      </pc:sldChg>
      <pc:sldChg chg="addSp delSp modSp new mod">
        <pc:chgData name="Lavanya Boddeti" userId="94fc35110e63ee78" providerId="LiveId" clId="{B32BC7CE-4328-4CED-9C52-240CB57C28F3}" dt="2023-10-13T04:18:27.912" v="5843" actId="2711"/>
        <pc:sldMkLst>
          <pc:docMk/>
          <pc:sldMk cId="3038172033" sldId="267"/>
        </pc:sldMkLst>
        <pc:spChg chg="add mod">
          <ac:chgData name="Lavanya Boddeti" userId="94fc35110e63ee78" providerId="LiveId" clId="{B32BC7CE-4328-4CED-9C52-240CB57C28F3}" dt="2023-10-13T04:18:27.912" v="5843" actId="2711"/>
          <ac:spMkLst>
            <pc:docMk/>
            <pc:sldMk cId="3038172033" sldId="267"/>
            <ac:spMk id="2" creationId="{D16996A1-81A1-FAB5-B7E7-1F87D01287A6}"/>
          </ac:spMkLst>
        </pc:spChg>
        <pc:spChg chg="add mod">
          <ac:chgData name="Lavanya Boddeti" userId="94fc35110e63ee78" providerId="LiveId" clId="{B32BC7CE-4328-4CED-9C52-240CB57C28F3}" dt="2023-10-11T17:41:12.012" v="3650" actId="113"/>
          <ac:spMkLst>
            <pc:docMk/>
            <pc:sldMk cId="3038172033" sldId="267"/>
            <ac:spMk id="3" creationId="{2BCAAF0E-6E4D-5C87-A67D-1086B7232B4E}"/>
          </ac:spMkLst>
        </pc:spChg>
        <pc:spChg chg="add del mod">
          <ac:chgData name="Lavanya Boddeti" userId="94fc35110e63ee78" providerId="LiveId" clId="{B32BC7CE-4328-4CED-9C52-240CB57C28F3}" dt="2023-10-11T06:52:13.091" v="3039"/>
          <ac:spMkLst>
            <pc:docMk/>
            <pc:sldMk cId="3038172033" sldId="267"/>
            <ac:spMk id="4" creationId="{7519AEBF-CD0E-9C57-E9C7-17916752623C}"/>
          </ac:spMkLst>
        </pc:spChg>
        <pc:spChg chg="add del mod">
          <ac:chgData name="Lavanya Boddeti" userId="94fc35110e63ee78" providerId="LiveId" clId="{B32BC7CE-4328-4CED-9C52-240CB57C28F3}" dt="2023-10-11T06:54:56.514" v="3056"/>
          <ac:spMkLst>
            <pc:docMk/>
            <pc:sldMk cId="3038172033" sldId="267"/>
            <ac:spMk id="5" creationId="{9E53A722-E199-9A94-76F4-F58DA9C88B0F}"/>
          </ac:spMkLst>
        </pc:spChg>
        <pc:spChg chg="add del mod">
          <ac:chgData name="Lavanya Boddeti" userId="94fc35110e63ee78" providerId="LiveId" clId="{B32BC7CE-4328-4CED-9C52-240CB57C28F3}" dt="2023-10-11T06:54:56.514" v="3058"/>
          <ac:spMkLst>
            <pc:docMk/>
            <pc:sldMk cId="3038172033" sldId="267"/>
            <ac:spMk id="6" creationId="{20E77B8E-5573-C9FE-F74D-32EE1C309598}"/>
          </ac:spMkLst>
        </pc:spChg>
        <pc:spChg chg="add mod">
          <ac:chgData name="Lavanya Boddeti" userId="94fc35110e63ee78" providerId="LiveId" clId="{B32BC7CE-4328-4CED-9C52-240CB57C28F3}" dt="2023-10-11T06:59:57.421" v="3072" actId="255"/>
          <ac:spMkLst>
            <pc:docMk/>
            <pc:sldMk cId="3038172033" sldId="267"/>
            <ac:spMk id="7" creationId="{B9045F19-A9EC-B569-9149-8D587AD3BCA8}"/>
          </ac:spMkLst>
        </pc:spChg>
      </pc:sldChg>
      <pc:sldChg chg="addSp delSp modSp new mod">
        <pc:chgData name="Lavanya Boddeti" userId="94fc35110e63ee78" providerId="LiveId" clId="{B32BC7CE-4328-4CED-9C52-240CB57C28F3}" dt="2023-10-13T04:28:42.706" v="5884" actId="1076"/>
        <pc:sldMkLst>
          <pc:docMk/>
          <pc:sldMk cId="2349516515" sldId="268"/>
        </pc:sldMkLst>
        <pc:spChg chg="add del mod">
          <ac:chgData name="Lavanya Boddeti" userId="94fc35110e63ee78" providerId="LiveId" clId="{B32BC7CE-4328-4CED-9C52-240CB57C28F3}" dt="2023-10-11T07:08:07.632" v="3254"/>
          <ac:spMkLst>
            <pc:docMk/>
            <pc:sldMk cId="2349516515" sldId="268"/>
            <ac:spMk id="2" creationId="{6E59992B-0C4C-B42C-DE5B-82D160CA17CB}"/>
          </ac:spMkLst>
        </pc:spChg>
        <pc:spChg chg="add mod">
          <ac:chgData name="Lavanya Boddeti" userId="94fc35110e63ee78" providerId="LiveId" clId="{B32BC7CE-4328-4CED-9C52-240CB57C28F3}" dt="2023-10-13T04:28:04.488" v="5878" actId="2711"/>
          <ac:spMkLst>
            <pc:docMk/>
            <pc:sldMk cId="2349516515" sldId="268"/>
            <ac:spMk id="2" creationId="{BA4AFDE1-C3E1-5385-2E6B-41ABB28A1971}"/>
          </ac:spMkLst>
        </pc:spChg>
        <pc:spChg chg="add mod">
          <ac:chgData name="Lavanya Boddeti" userId="94fc35110e63ee78" providerId="LiveId" clId="{B32BC7CE-4328-4CED-9C52-240CB57C28F3}" dt="2023-10-13T04:28:37.298" v="5883" actId="1076"/>
          <ac:spMkLst>
            <pc:docMk/>
            <pc:sldMk cId="2349516515" sldId="268"/>
            <ac:spMk id="3" creationId="{A9B22770-9DA1-CFE8-1ECB-78D0AC845075}"/>
          </ac:spMkLst>
        </pc:spChg>
        <pc:picChg chg="add del mod">
          <ac:chgData name="Lavanya Boddeti" userId="94fc35110e63ee78" providerId="LiveId" clId="{B32BC7CE-4328-4CED-9C52-240CB57C28F3}" dt="2023-10-11T16:17:59.274" v="3323" actId="478"/>
          <ac:picMkLst>
            <pc:docMk/>
            <pc:sldMk cId="2349516515" sldId="268"/>
            <ac:picMk id="5" creationId="{1BC2B4E8-E90C-8ACC-6F47-894AD3F66034}"/>
          </ac:picMkLst>
        </pc:picChg>
        <pc:picChg chg="add del mod">
          <ac:chgData name="Lavanya Boddeti" userId="94fc35110e63ee78" providerId="LiveId" clId="{B32BC7CE-4328-4CED-9C52-240CB57C28F3}" dt="2023-10-11T16:18:16.459" v="3325" actId="478"/>
          <ac:picMkLst>
            <pc:docMk/>
            <pc:sldMk cId="2349516515" sldId="268"/>
            <ac:picMk id="7" creationId="{D25CB3C7-11F5-53AC-3022-BE7AE87B3AD1}"/>
          </ac:picMkLst>
        </pc:picChg>
        <pc:picChg chg="add del mod">
          <ac:chgData name="Lavanya Boddeti" userId="94fc35110e63ee78" providerId="LiveId" clId="{B32BC7CE-4328-4CED-9C52-240CB57C28F3}" dt="2023-10-11T16:20:56.110" v="3327" actId="478"/>
          <ac:picMkLst>
            <pc:docMk/>
            <pc:sldMk cId="2349516515" sldId="268"/>
            <ac:picMk id="9" creationId="{E9F92EE2-B856-7ED4-3E7C-8B214E3029CB}"/>
          </ac:picMkLst>
        </pc:picChg>
        <pc:picChg chg="add mod">
          <ac:chgData name="Lavanya Boddeti" userId="94fc35110e63ee78" providerId="LiveId" clId="{B32BC7CE-4328-4CED-9C52-240CB57C28F3}" dt="2023-10-13T04:28:42.706" v="5884" actId="1076"/>
          <ac:picMkLst>
            <pc:docMk/>
            <pc:sldMk cId="2349516515" sldId="268"/>
            <ac:picMk id="11" creationId="{2611675B-FE80-31C3-DD95-312747BA704A}"/>
          </ac:picMkLst>
        </pc:picChg>
      </pc:sldChg>
      <pc:sldChg chg="addSp modSp new mod">
        <pc:chgData name="Lavanya Boddeti" userId="94fc35110e63ee78" providerId="LiveId" clId="{B32BC7CE-4328-4CED-9C52-240CB57C28F3}" dt="2023-10-11T16:24:45.666" v="3339" actId="14100"/>
        <pc:sldMkLst>
          <pc:docMk/>
          <pc:sldMk cId="3371241444" sldId="269"/>
        </pc:sldMkLst>
        <pc:picChg chg="add mod">
          <ac:chgData name="Lavanya Boddeti" userId="94fc35110e63ee78" providerId="LiveId" clId="{B32BC7CE-4328-4CED-9C52-240CB57C28F3}" dt="2023-10-11T16:24:45.666" v="3339" actId="14100"/>
          <ac:picMkLst>
            <pc:docMk/>
            <pc:sldMk cId="3371241444" sldId="269"/>
            <ac:picMk id="3" creationId="{CFC696EA-3665-8DAD-E378-15ACF0989BE7}"/>
          </ac:picMkLst>
        </pc:picChg>
      </pc:sldChg>
      <pc:sldChg chg="addSp modSp new mod">
        <pc:chgData name="Lavanya Boddeti" userId="94fc35110e63ee78" providerId="LiveId" clId="{B32BC7CE-4328-4CED-9C52-240CB57C28F3}" dt="2023-10-11T16:26:07.562" v="3346" actId="14100"/>
        <pc:sldMkLst>
          <pc:docMk/>
          <pc:sldMk cId="2762291181" sldId="270"/>
        </pc:sldMkLst>
        <pc:picChg chg="add mod">
          <ac:chgData name="Lavanya Boddeti" userId="94fc35110e63ee78" providerId="LiveId" clId="{B32BC7CE-4328-4CED-9C52-240CB57C28F3}" dt="2023-10-11T16:26:07.562" v="3346" actId="14100"/>
          <ac:picMkLst>
            <pc:docMk/>
            <pc:sldMk cId="2762291181" sldId="270"/>
            <ac:picMk id="3" creationId="{F1398D4B-A681-1A47-9C89-795D5512FBA7}"/>
          </ac:picMkLst>
        </pc:picChg>
      </pc:sldChg>
      <pc:sldChg chg="addSp delSp modSp new mod ord">
        <pc:chgData name="Lavanya Boddeti" userId="94fc35110e63ee78" providerId="LiveId" clId="{B32BC7CE-4328-4CED-9C52-240CB57C28F3}" dt="2023-10-13T04:29:31.306" v="5889" actId="113"/>
        <pc:sldMkLst>
          <pc:docMk/>
          <pc:sldMk cId="523028464" sldId="271"/>
        </pc:sldMkLst>
        <pc:spChg chg="add mod">
          <ac:chgData name="Lavanya Boddeti" userId="94fc35110e63ee78" providerId="LiveId" clId="{B32BC7CE-4328-4CED-9C52-240CB57C28F3}" dt="2023-10-13T04:28:54.094" v="5885" actId="2711"/>
          <ac:spMkLst>
            <pc:docMk/>
            <pc:sldMk cId="523028464" sldId="271"/>
            <ac:spMk id="2" creationId="{A8B872A6-51ED-AE88-8138-4839D71FD370}"/>
          </ac:spMkLst>
        </pc:spChg>
        <pc:spChg chg="add mod">
          <ac:chgData name="Lavanya Boddeti" userId="94fc35110e63ee78" providerId="LiveId" clId="{B32BC7CE-4328-4CED-9C52-240CB57C28F3}" dt="2023-10-13T04:29:31.306" v="5889" actId="113"/>
          <ac:spMkLst>
            <pc:docMk/>
            <pc:sldMk cId="523028464" sldId="271"/>
            <ac:spMk id="3" creationId="{39D125DB-1DA9-F74C-D1C6-031C8156A347}"/>
          </ac:spMkLst>
        </pc:spChg>
        <pc:spChg chg="add del mod">
          <ac:chgData name="Lavanya Boddeti" userId="94fc35110e63ee78" providerId="LiveId" clId="{B32BC7CE-4328-4CED-9C52-240CB57C28F3}" dt="2023-10-11T16:51:53.561" v="3385"/>
          <ac:spMkLst>
            <pc:docMk/>
            <pc:sldMk cId="523028464" sldId="271"/>
            <ac:spMk id="4" creationId="{AA423425-E4F3-7C72-B7DC-BF684B85446E}"/>
          </ac:spMkLst>
        </pc:spChg>
      </pc:sldChg>
      <pc:sldChg chg="addSp delSp modSp new mod ord">
        <pc:chgData name="Lavanya Boddeti" userId="94fc35110e63ee78" providerId="LiveId" clId="{B32BC7CE-4328-4CED-9C52-240CB57C28F3}" dt="2023-10-13T04:32:01.839" v="6016" actId="1076"/>
        <pc:sldMkLst>
          <pc:docMk/>
          <pc:sldMk cId="1902816614" sldId="272"/>
        </pc:sldMkLst>
        <pc:spChg chg="add mod">
          <ac:chgData name="Lavanya Boddeti" userId="94fc35110e63ee78" providerId="LiveId" clId="{B32BC7CE-4328-4CED-9C52-240CB57C28F3}" dt="2023-10-11T17:10:15.894" v="3416" actId="14100"/>
          <ac:spMkLst>
            <pc:docMk/>
            <pc:sldMk cId="1902816614" sldId="272"/>
            <ac:spMk id="2" creationId="{A7442752-8A71-6EAE-42D4-E94B46A317A6}"/>
          </ac:spMkLst>
        </pc:spChg>
        <pc:spChg chg="add del mod">
          <ac:chgData name="Lavanya Boddeti" userId="94fc35110e63ee78" providerId="LiveId" clId="{B32BC7CE-4328-4CED-9C52-240CB57C28F3}" dt="2023-10-11T17:08:23.485" v="3403"/>
          <ac:spMkLst>
            <pc:docMk/>
            <pc:sldMk cId="1902816614" sldId="272"/>
            <ac:spMk id="3" creationId="{C0FD837F-8873-8CAC-64BA-F545943305C2}"/>
          </ac:spMkLst>
        </pc:spChg>
        <pc:spChg chg="add mod">
          <ac:chgData name="Lavanya Boddeti" userId="94fc35110e63ee78" providerId="LiveId" clId="{B32BC7CE-4328-4CED-9C52-240CB57C28F3}" dt="2023-10-13T04:32:01.839" v="6016" actId="1076"/>
          <ac:spMkLst>
            <pc:docMk/>
            <pc:sldMk cId="1902816614" sldId="272"/>
            <ac:spMk id="4" creationId="{65F1CE5E-4043-0DE9-D931-7685E0413FD0}"/>
          </ac:spMkLst>
        </pc:spChg>
        <pc:spChg chg="add del mod">
          <ac:chgData name="Lavanya Boddeti" userId="94fc35110e63ee78" providerId="LiveId" clId="{B32BC7CE-4328-4CED-9C52-240CB57C28F3}" dt="2023-10-11T17:11:13.675" v="3422"/>
          <ac:spMkLst>
            <pc:docMk/>
            <pc:sldMk cId="1902816614" sldId="272"/>
            <ac:spMk id="5" creationId="{A5B1300E-BF81-9A35-06DF-8E7EDD278B74}"/>
          </ac:spMkLst>
        </pc:spChg>
      </pc:sldChg>
      <pc:sldChg chg="addSp delSp modSp new mod">
        <pc:chgData name="Lavanya Boddeti" userId="94fc35110e63ee78" providerId="LiveId" clId="{B32BC7CE-4328-4CED-9C52-240CB57C28F3}" dt="2023-10-13T04:32:24.983" v="6017" actId="255"/>
        <pc:sldMkLst>
          <pc:docMk/>
          <pc:sldMk cId="1148008233" sldId="273"/>
        </pc:sldMkLst>
        <pc:spChg chg="add mod">
          <ac:chgData name="Lavanya Boddeti" userId="94fc35110e63ee78" providerId="LiveId" clId="{B32BC7CE-4328-4CED-9C52-240CB57C28F3}" dt="2023-10-11T17:15:06.078" v="3465" actId="20577"/>
          <ac:spMkLst>
            <pc:docMk/>
            <pc:sldMk cId="1148008233" sldId="273"/>
            <ac:spMk id="2" creationId="{C738BDAD-5C86-1EAC-ECF0-D75B9F4A7762}"/>
          </ac:spMkLst>
        </pc:spChg>
        <pc:spChg chg="add del mod">
          <ac:chgData name="Lavanya Boddeti" userId="94fc35110e63ee78" providerId="LiveId" clId="{B32BC7CE-4328-4CED-9C52-240CB57C28F3}" dt="2023-10-11T17:14:45.094" v="3461"/>
          <ac:spMkLst>
            <pc:docMk/>
            <pc:sldMk cId="1148008233" sldId="273"/>
            <ac:spMk id="3" creationId="{28F74755-F73F-57A6-4F7A-5FEC54E49306}"/>
          </ac:spMkLst>
        </pc:spChg>
        <pc:spChg chg="add mod">
          <ac:chgData name="Lavanya Boddeti" userId="94fc35110e63ee78" providerId="LiveId" clId="{B32BC7CE-4328-4CED-9C52-240CB57C28F3}" dt="2023-10-13T04:32:24.983" v="6017" actId="255"/>
          <ac:spMkLst>
            <pc:docMk/>
            <pc:sldMk cId="1148008233" sldId="273"/>
            <ac:spMk id="4" creationId="{DACF402F-6582-CCD9-5BEE-9E99C7ED7083}"/>
          </ac:spMkLst>
        </pc:spChg>
        <pc:spChg chg="add del mod">
          <ac:chgData name="Lavanya Boddeti" userId="94fc35110e63ee78" providerId="LiveId" clId="{B32BC7CE-4328-4CED-9C52-240CB57C28F3}" dt="2023-10-11T17:16:13.478" v="3471"/>
          <ac:spMkLst>
            <pc:docMk/>
            <pc:sldMk cId="1148008233" sldId="273"/>
            <ac:spMk id="5" creationId="{56272CB3-7991-74B0-E34B-68DCDFFAD83D}"/>
          </ac:spMkLst>
        </pc:spChg>
      </pc:sldChg>
      <pc:sldChg chg="addSp delSp modSp new mod">
        <pc:chgData name="Lavanya Boddeti" userId="94fc35110e63ee78" providerId="LiveId" clId="{B32BC7CE-4328-4CED-9C52-240CB57C28F3}" dt="2023-10-13T04:32:49.768" v="6019" actId="1076"/>
        <pc:sldMkLst>
          <pc:docMk/>
          <pc:sldMk cId="2830178411" sldId="274"/>
        </pc:sldMkLst>
        <pc:spChg chg="add mod">
          <ac:chgData name="Lavanya Boddeti" userId="94fc35110e63ee78" providerId="LiveId" clId="{B32BC7CE-4328-4CED-9C52-240CB57C28F3}" dt="2023-10-11T17:18:30.341" v="3488" actId="1076"/>
          <ac:spMkLst>
            <pc:docMk/>
            <pc:sldMk cId="2830178411" sldId="274"/>
            <ac:spMk id="2" creationId="{E6F24F97-A9D4-90AE-327C-22AFAE3E46C7}"/>
          </ac:spMkLst>
        </pc:spChg>
        <pc:spChg chg="add del mod">
          <ac:chgData name="Lavanya Boddeti" userId="94fc35110e63ee78" providerId="LiveId" clId="{B32BC7CE-4328-4CED-9C52-240CB57C28F3}" dt="2023-10-11T17:19:39.636" v="3495"/>
          <ac:spMkLst>
            <pc:docMk/>
            <pc:sldMk cId="2830178411" sldId="274"/>
            <ac:spMk id="3" creationId="{6DC3F223-B9FB-37EE-1809-17A018B93362}"/>
          </ac:spMkLst>
        </pc:spChg>
        <pc:spChg chg="add mod">
          <ac:chgData name="Lavanya Boddeti" userId="94fc35110e63ee78" providerId="LiveId" clId="{B32BC7CE-4328-4CED-9C52-240CB57C28F3}" dt="2023-10-13T04:32:49.768" v="6019" actId="1076"/>
          <ac:spMkLst>
            <pc:docMk/>
            <pc:sldMk cId="2830178411" sldId="274"/>
            <ac:spMk id="4" creationId="{3F3ECC5F-43C2-4AF1-6513-32B2C35C92B8}"/>
          </ac:spMkLst>
        </pc:spChg>
        <pc:spChg chg="add del mod">
          <ac:chgData name="Lavanya Boddeti" userId="94fc35110e63ee78" providerId="LiveId" clId="{B32BC7CE-4328-4CED-9C52-240CB57C28F3}" dt="2023-10-11T17:19:39.636" v="3497"/>
          <ac:spMkLst>
            <pc:docMk/>
            <pc:sldMk cId="2830178411" sldId="274"/>
            <ac:spMk id="5" creationId="{D1A12C4A-A81D-FDD6-10A4-2015D65E8826}"/>
          </ac:spMkLst>
        </pc:spChg>
      </pc:sldChg>
      <pc:sldChg chg="addSp delSp modSp new mod">
        <pc:chgData name="Lavanya Boddeti" userId="94fc35110e63ee78" providerId="LiveId" clId="{B32BC7CE-4328-4CED-9C52-240CB57C28F3}" dt="2023-10-13T04:37:39.587" v="6042" actId="255"/>
        <pc:sldMkLst>
          <pc:docMk/>
          <pc:sldMk cId="3932524553" sldId="275"/>
        </pc:sldMkLst>
        <pc:spChg chg="add del">
          <ac:chgData name="Lavanya Boddeti" userId="94fc35110e63ee78" providerId="LiveId" clId="{B32BC7CE-4328-4CED-9C52-240CB57C28F3}" dt="2023-10-11T17:25:20.376" v="3511" actId="22"/>
          <ac:spMkLst>
            <pc:docMk/>
            <pc:sldMk cId="3932524553" sldId="275"/>
            <ac:spMk id="3" creationId="{591D3312-700D-7FCB-7E07-AF9B3DDDED1C}"/>
          </ac:spMkLst>
        </pc:spChg>
        <pc:spChg chg="add mod">
          <ac:chgData name="Lavanya Boddeti" userId="94fc35110e63ee78" providerId="LiveId" clId="{B32BC7CE-4328-4CED-9C52-240CB57C28F3}" dt="2023-10-13T04:37:39.587" v="6042" actId="255"/>
          <ac:spMkLst>
            <pc:docMk/>
            <pc:sldMk cId="3932524553" sldId="275"/>
            <ac:spMk id="4" creationId="{34D0C8E2-4920-C194-4FEF-1F706A04A498}"/>
          </ac:spMkLst>
        </pc:spChg>
        <pc:spChg chg="add del mod">
          <ac:chgData name="Lavanya Boddeti" userId="94fc35110e63ee78" providerId="LiveId" clId="{B32BC7CE-4328-4CED-9C52-240CB57C28F3}" dt="2023-10-11T17:26:38.065" v="3517"/>
          <ac:spMkLst>
            <pc:docMk/>
            <pc:sldMk cId="3932524553" sldId="275"/>
            <ac:spMk id="5" creationId="{FAE6469D-494E-6C40-84DC-61CA232A433B}"/>
          </ac:spMkLst>
        </pc:spChg>
        <pc:spChg chg="add mod">
          <ac:chgData name="Lavanya Boddeti" userId="94fc35110e63ee78" providerId="LiveId" clId="{B32BC7CE-4328-4CED-9C52-240CB57C28F3}" dt="2023-10-11T17:30:37.231" v="3578" actId="1076"/>
          <ac:spMkLst>
            <pc:docMk/>
            <pc:sldMk cId="3932524553" sldId="275"/>
            <ac:spMk id="6" creationId="{1B23AD09-BA68-C053-99F2-483F8E53A191}"/>
          </ac:spMkLst>
        </pc:spChg>
      </pc:sldChg>
      <pc:sldChg chg="addSp delSp modSp new mod">
        <pc:chgData name="Lavanya Boddeti" userId="94fc35110e63ee78" providerId="LiveId" clId="{B32BC7CE-4328-4CED-9C52-240CB57C28F3}" dt="2023-10-11T17:50:27.351" v="3876" actId="255"/>
        <pc:sldMkLst>
          <pc:docMk/>
          <pc:sldMk cId="3894561950" sldId="276"/>
        </pc:sldMkLst>
        <pc:spChg chg="add mod">
          <ac:chgData name="Lavanya Boddeti" userId="94fc35110e63ee78" providerId="LiveId" clId="{B32BC7CE-4328-4CED-9C52-240CB57C28F3}" dt="2023-10-11T17:50:27.351" v="3876" actId="255"/>
          <ac:spMkLst>
            <pc:docMk/>
            <pc:sldMk cId="3894561950" sldId="276"/>
            <ac:spMk id="2" creationId="{490446C8-4890-E9A3-6C75-FDDD28ECF5EF}"/>
          </ac:spMkLst>
        </pc:spChg>
        <pc:spChg chg="add del mod">
          <ac:chgData name="Lavanya Boddeti" userId="94fc35110e63ee78" providerId="LiveId" clId="{B32BC7CE-4328-4CED-9C52-240CB57C28F3}" dt="2023-10-11T17:31:39.272" v="3586"/>
          <ac:spMkLst>
            <pc:docMk/>
            <pc:sldMk cId="3894561950" sldId="276"/>
            <ac:spMk id="3" creationId="{CA87F969-C383-574A-19E4-8FA4CF9CDBB1}"/>
          </ac:spMkLst>
        </pc:spChg>
      </pc:sldChg>
      <pc:sldChg chg="addSp delSp modSp new mod setBg">
        <pc:chgData name="Lavanya Boddeti" userId="94fc35110e63ee78" providerId="LiveId" clId="{B32BC7CE-4328-4CED-9C52-240CB57C28F3}" dt="2023-10-13T04:38:18.742" v="6093" actId="20577"/>
        <pc:sldMkLst>
          <pc:docMk/>
          <pc:sldMk cId="2850786110" sldId="277"/>
        </pc:sldMkLst>
        <pc:spChg chg="add del mod">
          <ac:chgData name="Lavanya Boddeti" userId="94fc35110e63ee78" providerId="LiveId" clId="{B32BC7CE-4328-4CED-9C52-240CB57C28F3}" dt="2023-10-11T17:34:38.784" v="3615"/>
          <ac:spMkLst>
            <pc:docMk/>
            <pc:sldMk cId="2850786110" sldId="277"/>
            <ac:spMk id="2" creationId="{009665D9-5F56-6169-8295-834A7122652E}"/>
          </ac:spMkLst>
        </pc:spChg>
        <pc:spChg chg="add mod">
          <ac:chgData name="Lavanya Boddeti" userId="94fc35110e63ee78" providerId="LiveId" clId="{B32BC7CE-4328-4CED-9C52-240CB57C28F3}" dt="2023-10-13T04:38:18.742" v="6093" actId="20577"/>
          <ac:spMkLst>
            <pc:docMk/>
            <pc:sldMk cId="2850786110" sldId="277"/>
            <ac:spMk id="3" creationId="{5DFFAC9C-E40F-61F8-ECC3-7E5BE40FA72C}"/>
          </ac:spMkLst>
        </pc:spChg>
      </pc:sldChg>
      <pc:sldChg chg="addSp delSp modSp new mod ord">
        <pc:chgData name="Lavanya Boddeti" userId="94fc35110e63ee78" providerId="LiveId" clId="{B32BC7CE-4328-4CED-9C52-240CB57C28F3}" dt="2023-10-13T04:29:59.623" v="5891" actId="2711"/>
        <pc:sldMkLst>
          <pc:docMk/>
          <pc:sldMk cId="2954087205" sldId="278"/>
        </pc:sldMkLst>
        <pc:spChg chg="add mod">
          <ac:chgData name="Lavanya Boddeti" userId="94fc35110e63ee78" providerId="LiveId" clId="{B32BC7CE-4328-4CED-9C52-240CB57C28F3}" dt="2023-10-13T04:29:59.623" v="5891" actId="2711"/>
          <ac:spMkLst>
            <pc:docMk/>
            <pc:sldMk cId="2954087205" sldId="278"/>
            <ac:spMk id="2" creationId="{17A126F1-F21F-8916-035B-16117F048BDB}"/>
          </ac:spMkLst>
        </pc:spChg>
        <pc:spChg chg="add del mod">
          <ac:chgData name="Lavanya Boddeti" userId="94fc35110e63ee78" providerId="LiveId" clId="{B32BC7CE-4328-4CED-9C52-240CB57C28F3}" dt="2023-10-12T04:17:54.140" v="4066"/>
          <ac:spMkLst>
            <pc:docMk/>
            <pc:sldMk cId="2954087205" sldId="278"/>
            <ac:spMk id="3" creationId="{4A54D47B-6711-85E1-5CF2-B43A6E4BC058}"/>
          </ac:spMkLst>
        </pc:spChg>
      </pc:sldChg>
      <pc:sldChg chg="addSp modSp new mod">
        <pc:chgData name="Lavanya Boddeti" userId="94fc35110e63ee78" providerId="LiveId" clId="{B32BC7CE-4328-4CED-9C52-240CB57C28F3}" dt="2023-10-12T04:24:31.537" v="4136" actId="1076"/>
        <pc:sldMkLst>
          <pc:docMk/>
          <pc:sldMk cId="407280758" sldId="279"/>
        </pc:sldMkLst>
        <pc:picChg chg="add mod">
          <ac:chgData name="Lavanya Boddeti" userId="94fc35110e63ee78" providerId="LiveId" clId="{B32BC7CE-4328-4CED-9C52-240CB57C28F3}" dt="2023-10-12T04:23:44.932" v="4130" actId="1076"/>
          <ac:picMkLst>
            <pc:docMk/>
            <pc:sldMk cId="407280758" sldId="279"/>
            <ac:picMk id="3" creationId="{CC5AC6EE-289D-4518-CD0B-B097039C5AA6}"/>
          </ac:picMkLst>
        </pc:picChg>
        <pc:picChg chg="add mod">
          <ac:chgData name="Lavanya Boddeti" userId="94fc35110e63ee78" providerId="LiveId" clId="{B32BC7CE-4328-4CED-9C52-240CB57C28F3}" dt="2023-10-12T04:24:31.537" v="4136" actId="1076"/>
          <ac:picMkLst>
            <pc:docMk/>
            <pc:sldMk cId="407280758" sldId="279"/>
            <ac:picMk id="5" creationId="{4F13FAF3-E64E-CAE0-0E37-064C2576797D}"/>
          </ac:picMkLst>
        </pc:picChg>
      </pc:sldChg>
      <pc:sldChg chg="addSp delSp modSp new mod">
        <pc:chgData name="Lavanya Boddeti" userId="94fc35110e63ee78" providerId="LiveId" clId="{B32BC7CE-4328-4CED-9C52-240CB57C28F3}" dt="2023-10-13T04:30:39.608" v="5894" actId="113"/>
        <pc:sldMkLst>
          <pc:docMk/>
          <pc:sldMk cId="1079722956" sldId="280"/>
        </pc:sldMkLst>
        <pc:spChg chg="add mod">
          <ac:chgData name="Lavanya Boddeti" userId="94fc35110e63ee78" providerId="LiveId" clId="{B32BC7CE-4328-4CED-9C52-240CB57C28F3}" dt="2023-10-13T04:30:11.604" v="5892" actId="2711"/>
          <ac:spMkLst>
            <pc:docMk/>
            <pc:sldMk cId="1079722956" sldId="280"/>
            <ac:spMk id="2" creationId="{A7432E3B-68A7-2CF3-DC75-94196B66E900}"/>
          </ac:spMkLst>
        </pc:spChg>
        <pc:spChg chg="add mod">
          <ac:chgData name="Lavanya Boddeti" userId="94fc35110e63ee78" providerId="LiveId" clId="{B32BC7CE-4328-4CED-9C52-240CB57C28F3}" dt="2023-10-13T04:30:25.714" v="5893" actId="2711"/>
          <ac:spMkLst>
            <pc:docMk/>
            <pc:sldMk cId="1079722956" sldId="280"/>
            <ac:spMk id="3" creationId="{4D3338C2-FB6C-B300-E8B7-F2AC64F7C71B}"/>
          </ac:spMkLst>
        </pc:spChg>
        <pc:spChg chg="add mod">
          <ac:chgData name="Lavanya Boddeti" userId="94fc35110e63ee78" providerId="LiveId" clId="{B32BC7CE-4328-4CED-9C52-240CB57C28F3}" dt="2023-10-13T04:30:39.608" v="5894" actId="113"/>
          <ac:spMkLst>
            <pc:docMk/>
            <pc:sldMk cId="1079722956" sldId="280"/>
            <ac:spMk id="4" creationId="{B60070BD-2BDE-0CD1-AC4F-4BEB9F275493}"/>
          </ac:spMkLst>
        </pc:spChg>
        <pc:spChg chg="add del mod">
          <ac:chgData name="Lavanya Boddeti" userId="94fc35110e63ee78" providerId="LiveId" clId="{B32BC7CE-4328-4CED-9C52-240CB57C28F3}" dt="2023-10-12T04:33:36.226" v="4226"/>
          <ac:spMkLst>
            <pc:docMk/>
            <pc:sldMk cId="1079722956" sldId="280"/>
            <ac:spMk id="5" creationId="{6C33412A-CE4F-FC52-B5F0-1B1F9166D021}"/>
          </ac:spMkLst>
        </pc:spChg>
      </pc:sldChg>
      <pc:sldChg chg="addSp delSp modSp new mod">
        <pc:chgData name="Lavanya Boddeti" userId="94fc35110e63ee78" providerId="LiveId" clId="{B32BC7CE-4328-4CED-9C52-240CB57C28F3}" dt="2023-10-13T04:31:07.892" v="5897" actId="1076"/>
        <pc:sldMkLst>
          <pc:docMk/>
          <pc:sldMk cId="2891981790" sldId="281"/>
        </pc:sldMkLst>
        <pc:spChg chg="add del mod">
          <ac:chgData name="Lavanya Boddeti" userId="94fc35110e63ee78" providerId="LiveId" clId="{B32BC7CE-4328-4CED-9C52-240CB57C28F3}" dt="2023-10-12T04:35:41.170" v="4268"/>
          <ac:spMkLst>
            <pc:docMk/>
            <pc:sldMk cId="2891981790" sldId="281"/>
            <ac:spMk id="2" creationId="{8297DF36-A1C6-AD88-60A2-2645359BD1A9}"/>
          </ac:spMkLst>
        </pc:spChg>
        <pc:spChg chg="add mod">
          <ac:chgData name="Lavanya Boddeti" userId="94fc35110e63ee78" providerId="LiveId" clId="{B32BC7CE-4328-4CED-9C52-240CB57C28F3}" dt="2023-10-13T04:30:53.519" v="5895" actId="2711"/>
          <ac:spMkLst>
            <pc:docMk/>
            <pc:sldMk cId="2891981790" sldId="281"/>
            <ac:spMk id="3" creationId="{1C98BCF6-DC2B-15CB-A149-01FD7DD77FFD}"/>
          </ac:spMkLst>
        </pc:spChg>
        <pc:spChg chg="add mod">
          <ac:chgData name="Lavanya Boddeti" userId="94fc35110e63ee78" providerId="LiveId" clId="{B32BC7CE-4328-4CED-9C52-240CB57C28F3}" dt="2023-10-13T04:31:07.892" v="5897" actId="1076"/>
          <ac:spMkLst>
            <pc:docMk/>
            <pc:sldMk cId="2891981790" sldId="281"/>
            <ac:spMk id="4" creationId="{4E83405B-3F07-7B39-967E-DBBA946BEFCB}"/>
          </ac:spMkLst>
        </pc:spChg>
        <pc:spChg chg="add del mod">
          <ac:chgData name="Lavanya Boddeti" userId="94fc35110e63ee78" providerId="LiveId" clId="{B32BC7CE-4328-4CED-9C52-240CB57C28F3}" dt="2023-10-12T04:36:12.999" v="4274"/>
          <ac:spMkLst>
            <pc:docMk/>
            <pc:sldMk cId="2891981790" sldId="281"/>
            <ac:spMk id="5" creationId="{2F703411-093A-7C3C-4523-A728171C47E7}"/>
          </ac:spMkLst>
        </pc:spChg>
      </pc:sldChg>
      <pc:sldChg chg="addSp modSp new mod">
        <pc:chgData name="Lavanya Boddeti" userId="94fc35110e63ee78" providerId="LiveId" clId="{B32BC7CE-4328-4CED-9C52-240CB57C28F3}" dt="2023-10-12T04:39:18.568" v="4314" actId="14100"/>
        <pc:sldMkLst>
          <pc:docMk/>
          <pc:sldMk cId="1782802366" sldId="282"/>
        </pc:sldMkLst>
        <pc:picChg chg="add mod">
          <ac:chgData name="Lavanya Boddeti" userId="94fc35110e63ee78" providerId="LiveId" clId="{B32BC7CE-4328-4CED-9C52-240CB57C28F3}" dt="2023-10-12T04:38:41.904" v="4307" actId="14100"/>
          <ac:picMkLst>
            <pc:docMk/>
            <pc:sldMk cId="1782802366" sldId="282"/>
            <ac:picMk id="3" creationId="{06973C14-8F66-1D91-C28F-5FD9ABF3FD26}"/>
          </ac:picMkLst>
        </pc:picChg>
        <pc:picChg chg="add mod">
          <ac:chgData name="Lavanya Boddeti" userId="94fc35110e63ee78" providerId="LiveId" clId="{B32BC7CE-4328-4CED-9C52-240CB57C28F3}" dt="2023-10-12T04:39:18.568" v="4314" actId="14100"/>
          <ac:picMkLst>
            <pc:docMk/>
            <pc:sldMk cId="1782802366" sldId="282"/>
            <ac:picMk id="5" creationId="{4692BE02-9D85-87B0-F461-5CA6B0FB321D}"/>
          </ac:picMkLst>
        </pc:picChg>
      </pc:sldChg>
      <pc:sldChg chg="addSp delSp modSp new mod">
        <pc:chgData name="Lavanya Boddeti" userId="94fc35110e63ee78" providerId="LiveId" clId="{B32BC7CE-4328-4CED-9C52-240CB57C28F3}" dt="2023-10-13T04:34:03.837" v="6024" actId="14100"/>
        <pc:sldMkLst>
          <pc:docMk/>
          <pc:sldMk cId="4166376261" sldId="283"/>
        </pc:sldMkLst>
        <pc:spChg chg="add mod">
          <ac:chgData name="Lavanya Boddeti" userId="94fc35110e63ee78" providerId="LiveId" clId="{B32BC7CE-4328-4CED-9C52-240CB57C28F3}" dt="2023-10-13T04:33:11.034" v="6021" actId="255"/>
          <ac:spMkLst>
            <pc:docMk/>
            <pc:sldMk cId="4166376261" sldId="283"/>
            <ac:spMk id="2" creationId="{32C5B76F-25C2-E208-DE08-526B031E9559}"/>
          </ac:spMkLst>
        </pc:spChg>
        <pc:spChg chg="add del mod">
          <ac:chgData name="Lavanya Boddeti" userId="94fc35110e63ee78" providerId="LiveId" clId="{B32BC7CE-4328-4CED-9C52-240CB57C28F3}" dt="2023-10-12T04:44:40.630" v="4372"/>
          <ac:spMkLst>
            <pc:docMk/>
            <pc:sldMk cId="4166376261" sldId="283"/>
            <ac:spMk id="3" creationId="{0C10E51B-08F4-E225-99DD-9F8B631BB61F}"/>
          </ac:spMkLst>
        </pc:spChg>
        <pc:spChg chg="add mod">
          <ac:chgData name="Lavanya Boddeti" userId="94fc35110e63ee78" providerId="LiveId" clId="{B32BC7CE-4328-4CED-9C52-240CB57C28F3}" dt="2023-10-13T04:34:03.837" v="6024" actId="14100"/>
          <ac:spMkLst>
            <pc:docMk/>
            <pc:sldMk cId="4166376261" sldId="283"/>
            <ac:spMk id="4" creationId="{194E0490-4BC9-DD57-7566-2D30A54B8441}"/>
          </ac:spMkLst>
        </pc:spChg>
        <pc:spChg chg="add del mod">
          <ac:chgData name="Lavanya Boddeti" userId="94fc35110e63ee78" providerId="LiveId" clId="{B32BC7CE-4328-4CED-9C52-240CB57C28F3}" dt="2023-10-12T04:47:24.023" v="4399"/>
          <ac:spMkLst>
            <pc:docMk/>
            <pc:sldMk cId="4166376261" sldId="283"/>
            <ac:spMk id="5" creationId="{C2AA1D83-1246-7D0F-6012-65D803A56F4E}"/>
          </ac:spMkLst>
        </pc:spChg>
        <pc:spChg chg="add mod">
          <ac:chgData name="Lavanya Boddeti" userId="94fc35110e63ee78" providerId="LiveId" clId="{B32BC7CE-4328-4CED-9C52-240CB57C28F3}" dt="2023-10-12T04:54:57.293" v="4439" actId="1076"/>
          <ac:spMkLst>
            <pc:docMk/>
            <pc:sldMk cId="4166376261" sldId="283"/>
            <ac:spMk id="6" creationId="{DD71250D-65F3-D14A-CFA1-F93CF9B62362}"/>
          </ac:spMkLst>
        </pc:spChg>
        <pc:picChg chg="add mod">
          <ac:chgData name="Lavanya Boddeti" userId="94fc35110e63ee78" providerId="LiveId" clId="{B32BC7CE-4328-4CED-9C52-240CB57C28F3}" dt="2023-10-12T04:54:50.511" v="4438" actId="1076"/>
          <ac:picMkLst>
            <pc:docMk/>
            <pc:sldMk cId="4166376261" sldId="283"/>
            <ac:picMk id="1026" creationId="{0C7B4E1C-655E-7C69-2F3D-8F49F018DFC4}"/>
          </ac:picMkLst>
        </pc:picChg>
        <pc:picChg chg="add del">
          <ac:chgData name="Lavanya Boddeti" userId="94fc35110e63ee78" providerId="LiveId" clId="{B32BC7CE-4328-4CED-9C52-240CB57C28F3}" dt="2023-10-12T04:56:04.922" v="4441" actId="478"/>
          <ac:picMkLst>
            <pc:docMk/>
            <pc:sldMk cId="4166376261" sldId="283"/>
            <ac:picMk id="1028" creationId="{BA295289-597C-7179-CE39-46D3D0949C15}"/>
          </ac:picMkLst>
        </pc:picChg>
        <pc:picChg chg="add mod">
          <ac:chgData name="Lavanya Boddeti" userId="94fc35110e63ee78" providerId="LiveId" clId="{B32BC7CE-4328-4CED-9C52-240CB57C28F3}" dt="2023-10-12T04:56:39.728" v="4449" actId="1076"/>
          <ac:picMkLst>
            <pc:docMk/>
            <pc:sldMk cId="4166376261" sldId="283"/>
            <ac:picMk id="1030" creationId="{47D2CFCF-9E44-7F03-3B12-119355BC717D}"/>
          </ac:picMkLst>
        </pc:picChg>
      </pc:sldChg>
      <pc:sldChg chg="addSp delSp modSp new mod">
        <pc:chgData name="Lavanya Boddeti" userId="94fc35110e63ee78" providerId="LiveId" clId="{B32BC7CE-4328-4CED-9C52-240CB57C28F3}" dt="2023-10-13T04:35:57.335" v="6033" actId="1076"/>
        <pc:sldMkLst>
          <pc:docMk/>
          <pc:sldMk cId="3872340602" sldId="284"/>
        </pc:sldMkLst>
        <pc:spChg chg="add mod">
          <ac:chgData name="Lavanya Boddeti" userId="94fc35110e63ee78" providerId="LiveId" clId="{B32BC7CE-4328-4CED-9C52-240CB57C28F3}" dt="2023-10-12T04:58:12.947" v="4461" actId="1076"/>
          <ac:spMkLst>
            <pc:docMk/>
            <pc:sldMk cId="3872340602" sldId="284"/>
            <ac:spMk id="2" creationId="{2D36577D-AE80-DE42-110C-E7D3F812D0DD}"/>
          </ac:spMkLst>
        </pc:spChg>
        <pc:spChg chg="add mod">
          <ac:chgData name="Lavanya Boddeti" userId="94fc35110e63ee78" providerId="LiveId" clId="{B32BC7CE-4328-4CED-9C52-240CB57C28F3}" dt="2023-10-13T04:35:52.696" v="6032" actId="1076"/>
          <ac:spMkLst>
            <pc:docMk/>
            <pc:sldMk cId="3872340602" sldId="284"/>
            <ac:spMk id="3" creationId="{C55FF777-0A96-68C3-60E0-7BDDD01905E9}"/>
          </ac:spMkLst>
        </pc:spChg>
        <pc:spChg chg="add del mod">
          <ac:chgData name="Lavanya Boddeti" userId="94fc35110e63ee78" providerId="LiveId" clId="{B32BC7CE-4328-4CED-9C52-240CB57C28F3}" dt="2023-10-12T04:57:16.841" v="4454"/>
          <ac:spMkLst>
            <pc:docMk/>
            <pc:sldMk cId="3872340602" sldId="284"/>
            <ac:spMk id="3" creationId="{F92CC33C-A9EC-7277-2492-EB2051304FC1}"/>
          </ac:spMkLst>
        </pc:spChg>
        <pc:spChg chg="add mod">
          <ac:chgData name="Lavanya Boddeti" userId="94fc35110e63ee78" providerId="LiveId" clId="{B32BC7CE-4328-4CED-9C52-240CB57C28F3}" dt="2023-10-13T04:34:58.612" v="6026" actId="2711"/>
          <ac:spMkLst>
            <pc:docMk/>
            <pc:sldMk cId="3872340602" sldId="284"/>
            <ac:spMk id="4" creationId="{CB31D8F9-2455-64B2-EEDA-452C9620926C}"/>
          </ac:spMkLst>
        </pc:spChg>
        <pc:spChg chg="add del mod">
          <ac:chgData name="Lavanya Boddeti" userId="94fc35110e63ee78" providerId="LiveId" clId="{B32BC7CE-4328-4CED-9C52-240CB57C28F3}" dt="2023-10-12T05:01:18.759" v="4542"/>
          <ac:spMkLst>
            <pc:docMk/>
            <pc:sldMk cId="3872340602" sldId="284"/>
            <ac:spMk id="5" creationId="{5CE021B6-52AD-29C4-2F7F-AAA48F1C7E12}"/>
          </ac:spMkLst>
        </pc:spChg>
        <pc:spChg chg="add del mod">
          <ac:chgData name="Lavanya Boddeti" userId="94fc35110e63ee78" providerId="LiveId" clId="{B32BC7CE-4328-4CED-9C52-240CB57C28F3}" dt="2023-10-12T06:00:49.072" v="4916"/>
          <ac:spMkLst>
            <pc:docMk/>
            <pc:sldMk cId="3872340602" sldId="284"/>
            <ac:spMk id="5" creationId="{7D47696A-6585-FDF1-640C-E85B3D439092}"/>
          </ac:spMkLst>
        </pc:spChg>
        <pc:spChg chg="add mod">
          <ac:chgData name="Lavanya Boddeti" userId="94fc35110e63ee78" providerId="LiveId" clId="{B32BC7CE-4328-4CED-9C52-240CB57C28F3}" dt="2023-10-13T04:35:07.414" v="6027" actId="2711"/>
          <ac:spMkLst>
            <pc:docMk/>
            <pc:sldMk cId="3872340602" sldId="284"/>
            <ac:spMk id="6" creationId="{54290CAE-A64B-3FBA-F03D-397A63D3A5D0}"/>
          </ac:spMkLst>
        </pc:spChg>
        <pc:spChg chg="add mod">
          <ac:chgData name="Lavanya Boddeti" userId="94fc35110e63ee78" providerId="LiveId" clId="{B32BC7CE-4328-4CED-9C52-240CB57C28F3}" dt="2023-10-12T06:01:01.803" v="4918" actId="1076"/>
          <ac:spMkLst>
            <pc:docMk/>
            <pc:sldMk cId="3872340602" sldId="284"/>
            <ac:spMk id="7" creationId="{503A6AA7-0A20-2CB9-682E-D81C1D2A5DD6}"/>
          </ac:spMkLst>
        </pc:spChg>
        <pc:spChg chg="add mod">
          <ac:chgData name="Lavanya Boddeti" userId="94fc35110e63ee78" providerId="LiveId" clId="{B32BC7CE-4328-4CED-9C52-240CB57C28F3}" dt="2023-10-13T04:35:57.335" v="6033" actId="1076"/>
          <ac:spMkLst>
            <pc:docMk/>
            <pc:sldMk cId="3872340602" sldId="284"/>
            <ac:spMk id="8" creationId="{4F56FD50-292A-6A83-0847-F1C0E40A81E1}"/>
          </ac:spMkLst>
        </pc:spChg>
        <pc:spChg chg="add del mod">
          <ac:chgData name="Lavanya Boddeti" userId="94fc35110e63ee78" providerId="LiveId" clId="{B32BC7CE-4328-4CED-9C52-240CB57C28F3}" dt="2023-10-12T05:18:18.206" v="4599"/>
          <ac:spMkLst>
            <pc:docMk/>
            <pc:sldMk cId="3872340602" sldId="284"/>
            <ac:spMk id="8" creationId="{92DED3C0-966F-EC24-2C20-B5D5C14067F0}"/>
          </ac:spMkLst>
        </pc:spChg>
        <pc:spChg chg="add mod">
          <ac:chgData name="Lavanya Boddeti" userId="94fc35110e63ee78" providerId="LiveId" clId="{B32BC7CE-4328-4CED-9C52-240CB57C28F3}" dt="2023-10-12T06:01:05.126" v="4919" actId="1076"/>
          <ac:spMkLst>
            <pc:docMk/>
            <pc:sldMk cId="3872340602" sldId="284"/>
            <ac:spMk id="9" creationId="{2D7CD48D-4460-E783-99A2-148ACCFCB97C}"/>
          </ac:spMkLst>
        </pc:spChg>
        <pc:spChg chg="add mod">
          <ac:chgData name="Lavanya Boddeti" userId="94fc35110e63ee78" providerId="LiveId" clId="{B32BC7CE-4328-4CED-9C52-240CB57C28F3}" dt="2023-10-12T06:01:08.953" v="4920" actId="1076"/>
          <ac:spMkLst>
            <pc:docMk/>
            <pc:sldMk cId="3872340602" sldId="284"/>
            <ac:spMk id="10" creationId="{7A849BC4-254D-0A9D-34C1-BF55A1A63DD0}"/>
          </ac:spMkLst>
        </pc:spChg>
        <pc:spChg chg="add del mod">
          <ac:chgData name="Lavanya Boddeti" userId="94fc35110e63ee78" providerId="LiveId" clId="{B32BC7CE-4328-4CED-9C52-240CB57C28F3}" dt="2023-10-12T06:03:18.665" v="4936"/>
          <ac:spMkLst>
            <pc:docMk/>
            <pc:sldMk cId="3872340602" sldId="284"/>
            <ac:spMk id="11" creationId="{20DEDDB9-F8EC-D823-916E-5C6453BA5FA5}"/>
          </ac:spMkLst>
        </pc:spChg>
        <pc:spChg chg="add del mod">
          <ac:chgData name="Lavanya Boddeti" userId="94fc35110e63ee78" providerId="LiveId" clId="{B32BC7CE-4328-4CED-9C52-240CB57C28F3}" dt="2023-10-12T05:22:32.787" v="4626"/>
          <ac:spMkLst>
            <pc:docMk/>
            <pc:sldMk cId="3872340602" sldId="284"/>
            <ac:spMk id="11" creationId="{E5BB1BCB-897C-ED4A-21EC-13027BA7AB9F}"/>
          </ac:spMkLst>
        </pc:spChg>
        <pc:spChg chg="add mod">
          <ac:chgData name="Lavanya Boddeti" userId="94fc35110e63ee78" providerId="LiveId" clId="{B32BC7CE-4328-4CED-9C52-240CB57C28F3}" dt="2023-10-12T06:01:12.266" v="4921" actId="1076"/>
          <ac:spMkLst>
            <pc:docMk/>
            <pc:sldMk cId="3872340602" sldId="284"/>
            <ac:spMk id="12" creationId="{0DD1F0A6-F4B6-C74F-DAF1-3E5EEE41D166}"/>
          </ac:spMkLst>
        </pc:spChg>
        <pc:spChg chg="add del mod">
          <ac:chgData name="Lavanya Boddeti" userId="94fc35110e63ee78" providerId="LiveId" clId="{B32BC7CE-4328-4CED-9C52-240CB57C28F3}" dt="2023-10-12T05:23:37.255" v="4635"/>
          <ac:spMkLst>
            <pc:docMk/>
            <pc:sldMk cId="3872340602" sldId="284"/>
            <ac:spMk id="13" creationId="{8C24C45B-2D42-D4E9-BAB9-63EB88EA7FD4}"/>
          </ac:spMkLst>
        </pc:spChg>
        <pc:spChg chg="add mod">
          <ac:chgData name="Lavanya Boddeti" userId="94fc35110e63ee78" providerId="LiveId" clId="{B32BC7CE-4328-4CED-9C52-240CB57C28F3}" dt="2023-10-13T04:35:14.842" v="6028" actId="113"/>
          <ac:spMkLst>
            <pc:docMk/>
            <pc:sldMk cId="3872340602" sldId="284"/>
            <ac:spMk id="14" creationId="{7AFB6907-F8FE-8A26-A430-ABDF04DAC8FC}"/>
          </ac:spMkLst>
        </pc:spChg>
        <pc:spChg chg="add mod">
          <ac:chgData name="Lavanya Boddeti" userId="94fc35110e63ee78" providerId="LiveId" clId="{B32BC7CE-4328-4CED-9C52-240CB57C28F3}" dt="2023-10-13T04:35:23.531" v="6029" actId="2711"/>
          <ac:spMkLst>
            <pc:docMk/>
            <pc:sldMk cId="3872340602" sldId="284"/>
            <ac:spMk id="15" creationId="{4168A7B0-415D-45A1-F56F-F154E50FCAE8}"/>
          </ac:spMkLst>
        </pc:spChg>
        <pc:spChg chg="add del mod">
          <ac:chgData name="Lavanya Boddeti" userId="94fc35110e63ee78" providerId="LiveId" clId="{B32BC7CE-4328-4CED-9C52-240CB57C28F3}" dt="2023-10-12T05:26:40.124" v="4679"/>
          <ac:spMkLst>
            <pc:docMk/>
            <pc:sldMk cId="3872340602" sldId="284"/>
            <ac:spMk id="16" creationId="{3224741A-E8A5-D3B5-FFA6-C90AA70F7D30}"/>
          </ac:spMkLst>
        </pc:spChg>
        <pc:spChg chg="add mod">
          <ac:chgData name="Lavanya Boddeti" userId="94fc35110e63ee78" providerId="LiveId" clId="{B32BC7CE-4328-4CED-9C52-240CB57C28F3}" dt="2023-10-12T06:09:20.455" v="5013" actId="1076"/>
          <ac:spMkLst>
            <pc:docMk/>
            <pc:sldMk cId="3872340602" sldId="284"/>
            <ac:spMk id="17" creationId="{F3BC208C-1000-521E-54E0-7F0564BC5A93}"/>
          </ac:spMkLst>
        </pc:spChg>
        <pc:spChg chg="add del mod">
          <ac:chgData name="Lavanya Boddeti" userId="94fc35110e63ee78" providerId="LiveId" clId="{B32BC7CE-4328-4CED-9C52-240CB57C28F3}" dt="2023-10-12T05:27:07.918" v="4686"/>
          <ac:spMkLst>
            <pc:docMk/>
            <pc:sldMk cId="3872340602" sldId="284"/>
            <ac:spMk id="18" creationId="{B193422E-4391-B629-257D-1B4B4443BEC5}"/>
          </ac:spMkLst>
        </pc:spChg>
        <pc:spChg chg="add del mod">
          <ac:chgData name="Lavanya Boddeti" userId="94fc35110e63ee78" providerId="LiveId" clId="{B32BC7CE-4328-4CED-9C52-240CB57C28F3}" dt="2023-10-12T05:33:15.652" v="4738"/>
          <ac:spMkLst>
            <pc:docMk/>
            <pc:sldMk cId="3872340602" sldId="284"/>
            <ac:spMk id="19" creationId="{B9D06637-2D1F-74FF-97C7-93B5CE18718F}"/>
          </ac:spMkLst>
        </pc:spChg>
        <pc:spChg chg="add mod">
          <ac:chgData name="Lavanya Boddeti" userId="94fc35110e63ee78" providerId="LiveId" clId="{B32BC7CE-4328-4CED-9C52-240CB57C28F3}" dt="2023-10-12T06:01:32.062" v="4925" actId="1076"/>
          <ac:spMkLst>
            <pc:docMk/>
            <pc:sldMk cId="3872340602" sldId="284"/>
            <ac:spMk id="20" creationId="{1A2F4227-2A72-3F2C-6502-78965366AAFE}"/>
          </ac:spMkLst>
        </pc:spChg>
      </pc:sldChg>
      <pc:sldChg chg="addSp delSp modSp new mod">
        <pc:chgData name="Lavanya Boddeti" userId="94fc35110e63ee78" providerId="LiveId" clId="{B32BC7CE-4328-4CED-9C52-240CB57C28F3}" dt="2023-10-13T04:36:59.906" v="6039" actId="2711"/>
        <pc:sldMkLst>
          <pc:docMk/>
          <pc:sldMk cId="884824886" sldId="285"/>
        </pc:sldMkLst>
        <pc:spChg chg="add mod">
          <ac:chgData name="Lavanya Boddeti" userId="94fc35110e63ee78" providerId="LiveId" clId="{B32BC7CE-4328-4CED-9C52-240CB57C28F3}" dt="2023-10-13T04:36:27.078" v="6036" actId="2711"/>
          <ac:spMkLst>
            <pc:docMk/>
            <pc:sldMk cId="884824886" sldId="285"/>
            <ac:spMk id="2" creationId="{306552A3-233B-A5A4-E2CD-CC42F8FF9AAC}"/>
          </ac:spMkLst>
        </pc:spChg>
        <pc:spChg chg="add del mod">
          <ac:chgData name="Lavanya Boddeti" userId="94fc35110e63ee78" providerId="LiveId" clId="{B32BC7CE-4328-4CED-9C52-240CB57C28F3}" dt="2023-10-12T05:55:00.399" v="4750"/>
          <ac:spMkLst>
            <pc:docMk/>
            <pc:sldMk cId="884824886" sldId="285"/>
            <ac:spMk id="3" creationId="{409EAF82-9717-E63E-AC39-C23CCBA73A06}"/>
          </ac:spMkLst>
        </pc:spChg>
        <pc:spChg chg="add mod">
          <ac:chgData name="Lavanya Boddeti" userId="94fc35110e63ee78" providerId="LiveId" clId="{B32BC7CE-4328-4CED-9C52-240CB57C28F3}" dt="2023-10-13T04:36:05.358" v="6034" actId="113"/>
          <ac:spMkLst>
            <pc:docMk/>
            <pc:sldMk cId="884824886" sldId="285"/>
            <ac:spMk id="4" creationId="{625CCC09-DEF4-1E14-11EA-ADF8CD3991E2}"/>
          </ac:spMkLst>
        </pc:spChg>
        <pc:spChg chg="add del mod">
          <ac:chgData name="Lavanya Boddeti" userId="94fc35110e63ee78" providerId="LiveId" clId="{B32BC7CE-4328-4CED-9C52-240CB57C28F3}" dt="2023-10-12T05:57:54.685" v="4865" actId="478"/>
          <ac:spMkLst>
            <pc:docMk/>
            <pc:sldMk cId="884824886" sldId="285"/>
            <ac:spMk id="5" creationId="{6FDA7789-9EA7-0E69-C0E5-BC93F458F04B}"/>
          </ac:spMkLst>
        </pc:spChg>
        <pc:spChg chg="add del mod">
          <ac:chgData name="Lavanya Boddeti" userId="94fc35110e63ee78" providerId="LiveId" clId="{B32BC7CE-4328-4CED-9C52-240CB57C28F3}" dt="2023-10-12T05:56:50.467" v="4789"/>
          <ac:spMkLst>
            <pc:docMk/>
            <pc:sldMk cId="884824886" sldId="285"/>
            <ac:spMk id="6" creationId="{A848EC51-DC09-F109-629D-56E43A65B110}"/>
          </ac:spMkLst>
        </pc:spChg>
        <pc:spChg chg="add mod">
          <ac:chgData name="Lavanya Boddeti" userId="94fc35110e63ee78" providerId="LiveId" clId="{B32BC7CE-4328-4CED-9C52-240CB57C28F3}" dt="2023-10-12T06:04:45.527" v="4944" actId="255"/>
          <ac:spMkLst>
            <pc:docMk/>
            <pc:sldMk cId="884824886" sldId="285"/>
            <ac:spMk id="8" creationId="{81AFE73F-971B-EB67-5054-EA2EEB233EE9}"/>
          </ac:spMkLst>
        </pc:spChg>
        <pc:spChg chg="add mod">
          <ac:chgData name="Lavanya Boddeti" userId="94fc35110e63ee78" providerId="LiveId" clId="{B32BC7CE-4328-4CED-9C52-240CB57C28F3}" dt="2023-10-13T04:36:52.030" v="6038" actId="113"/>
          <ac:spMkLst>
            <pc:docMk/>
            <pc:sldMk cId="884824886" sldId="285"/>
            <ac:spMk id="9" creationId="{801B44F4-E984-50C0-B7B3-EAAD26B996A7}"/>
          </ac:spMkLst>
        </pc:spChg>
        <pc:spChg chg="add mod">
          <ac:chgData name="Lavanya Boddeti" userId="94fc35110e63ee78" providerId="LiveId" clId="{B32BC7CE-4328-4CED-9C52-240CB57C28F3}" dt="2023-10-13T04:36:59.906" v="6039" actId="2711"/>
          <ac:spMkLst>
            <pc:docMk/>
            <pc:sldMk cId="884824886" sldId="285"/>
            <ac:spMk id="10" creationId="{263D96A8-E444-3574-E323-6BABC34C736C}"/>
          </ac:spMkLst>
        </pc:spChg>
        <pc:spChg chg="add del mod">
          <ac:chgData name="Lavanya Boddeti" userId="94fc35110e63ee78" providerId="LiveId" clId="{B32BC7CE-4328-4CED-9C52-240CB57C28F3}" dt="2023-10-12T06:09:10.123" v="5012"/>
          <ac:spMkLst>
            <pc:docMk/>
            <pc:sldMk cId="884824886" sldId="285"/>
            <ac:spMk id="11" creationId="{DB43F7DA-11A4-15C9-902B-C0F71D3F25AA}"/>
          </ac:spMkLst>
        </pc:spChg>
        <pc:spChg chg="add mod">
          <ac:chgData name="Lavanya Boddeti" userId="94fc35110e63ee78" providerId="LiveId" clId="{B32BC7CE-4328-4CED-9C52-240CB57C28F3}" dt="2023-10-12T06:10:55.496" v="5047" actId="1076"/>
          <ac:spMkLst>
            <pc:docMk/>
            <pc:sldMk cId="884824886" sldId="285"/>
            <ac:spMk id="12" creationId="{AF64CC14-CE4B-251A-5343-8EAF2B8C3DAB}"/>
          </ac:spMkLst>
        </pc:spChg>
        <pc:spChg chg="add mod">
          <ac:chgData name="Lavanya Boddeti" userId="94fc35110e63ee78" providerId="LiveId" clId="{B32BC7CE-4328-4CED-9C52-240CB57C28F3}" dt="2023-10-12T06:10:49.576" v="5046" actId="1076"/>
          <ac:spMkLst>
            <pc:docMk/>
            <pc:sldMk cId="884824886" sldId="285"/>
            <ac:spMk id="13" creationId="{C851CDFC-9073-F143-A994-0C09E99519A6}"/>
          </ac:spMkLst>
        </pc:spChg>
        <pc:spChg chg="add mod">
          <ac:chgData name="Lavanya Boddeti" userId="94fc35110e63ee78" providerId="LiveId" clId="{B32BC7CE-4328-4CED-9C52-240CB57C28F3}" dt="2023-10-12T06:12:56.310" v="5069" actId="14100"/>
          <ac:spMkLst>
            <pc:docMk/>
            <pc:sldMk cId="884824886" sldId="285"/>
            <ac:spMk id="14" creationId="{178F10E1-CAAF-9A14-D8AD-30D02E9825A1}"/>
          </ac:spMkLst>
        </pc:spChg>
        <pc:spChg chg="add mod">
          <ac:chgData name="Lavanya Boddeti" userId="94fc35110e63ee78" providerId="LiveId" clId="{B32BC7CE-4328-4CED-9C52-240CB57C28F3}" dt="2023-10-12T06:14:26.161" v="5075" actId="1076"/>
          <ac:spMkLst>
            <pc:docMk/>
            <pc:sldMk cId="884824886" sldId="285"/>
            <ac:spMk id="15" creationId="{8C1D5AD4-FDA0-83A9-C7E3-2923EAD12603}"/>
          </ac:spMkLst>
        </pc:spChg>
      </pc:sldChg>
      <pc:sldChg chg="addSp delSp modSp new mod">
        <pc:chgData name="Lavanya Boddeti" userId="94fc35110e63ee78" providerId="LiveId" clId="{B32BC7CE-4328-4CED-9C52-240CB57C28F3}" dt="2023-10-13T04:37:17.779" v="6041" actId="2711"/>
        <pc:sldMkLst>
          <pc:docMk/>
          <pc:sldMk cId="1899250841" sldId="286"/>
        </pc:sldMkLst>
        <pc:spChg chg="add mod">
          <ac:chgData name="Lavanya Boddeti" userId="94fc35110e63ee78" providerId="LiveId" clId="{B32BC7CE-4328-4CED-9C52-240CB57C28F3}" dt="2023-10-13T04:37:17.779" v="6041" actId="2711"/>
          <ac:spMkLst>
            <pc:docMk/>
            <pc:sldMk cId="1899250841" sldId="286"/>
            <ac:spMk id="2" creationId="{7B2DF52D-6ED1-1710-318C-76E3A3F48B67}"/>
          </ac:spMkLst>
        </pc:spChg>
        <pc:spChg chg="add del mod">
          <ac:chgData name="Lavanya Boddeti" userId="94fc35110e63ee78" providerId="LiveId" clId="{B32BC7CE-4328-4CED-9C52-240CB57C28F3}" dt="2023-10-12T06:17:09.345" v="5088"/>
          <ac:spMkLst>
            <pc:docMk/>
            <pc:sldMk cId="1899250841" sldId="286"/>
            <ac:spMk id="3" creationId="{5441D7A3-7586-AFEC-6224-BEC080D27C85}"/>
          </ac:spMkLst>
        </pc:spChg>
        <pc:spChg chg="add del mod">
          <ac:chgData name="Lavanya Boddeti" userId="94fc35110e63ee78" providerId="LiveId" clId="{B32BC7CE-4328-4CED-9C52-240CB57C28F3}" dt="2023-10-12T06:19:28.344" v="5149" actId="478"/>
          <ac:spMkLst>
            <pc:docMk/>
            <pc:sldMk cId="1899250841" sldId="286"/>
            <ac:spMk id="4" creationId="{1AE89945-22EA-1E7E-35FC-FA22686E185F}"/>
          </ac:spMkLst>
        </pc:spChg>
        <pc:spChg chg="add del mod">
          <ac:chgData name="Lavanya Boddeti" userId="94fc35110e63ee78" providerId="LiveId" clId="{B32BC7CE-4328-4CED-9C52-240CB57C28F3}" dt="2023-10-12T06:19:28.344" v="5151"/>
          <ac:spMkLst>
            <pc:docMk/>
            <pc:sldMk cId="1899250841" sldId="286"/>
            <ac:spMk id="5" creationId="{DD19CA34-FC73-2573-9714-5E4FEA615FCB}"/>
          </ac:spMkLst>
        </pc:spChg>
        <pc:spChg chg="add mod">
          <ac:chgData name="Lavanya Boddeti" userId="94fc35110e63ee78" providerId="LiveId" clId="{B32BC7CE-4328-4CED-9C52-240CB57C28F3}" dt="2023-10-12T06:44:55.801" v="5339" actId="1076"/>
          <ac:spMkLst>
            <pc:docMk/>
            <pc:sldMk cId="1899250841" sldId="286"/>
            <ac:spMk id="6" creationId="{1035F04A-93F2-AFE3-E203-629B04537B67}"/>
          </ac:spMkLst>
        </pc:spChg>
        <pc:spChg chg="add del mod">
          <ac:chgData name="Lavanya Boddeti" userId="94fc35110e63ee78" providerId="LiveId" clId="{B32BC7CE-4328-4CED-9C52-240CB57C28F3}" dt="2023-10-12T06:21:02.997" v="5169"/>
          <ac:spMkLst>
            <pc:docMk/>
            <pc:sldMk cId="1899250841" sldId="286"/>
            <ac:spMk id="7" creationId="{B6058835-A767-2285-A810-B597D3D90474}"/>
          </ac:spMkLst>
        </pc:spChg>
        <pc:spChg chg="add mod">
          <ac:chgData name="Lavanya Boddeti" userId="94fc35110e63ee78" providerId="LiveId" clId="{B32BC7CE-4328-4CED-9C52-240CB57C28F3}" dt="2023-10-12T06:45:03.967" v="5340" actId="1076"/>
          <ac:spMkLst>
            <pc:docMk/>
            <pc:sldMk cId="1899250841" sldId="286"/>
            <ac:spMk id="8" creationId="{DA1945A7-9DC6-8CF4-70A7-66E0EAB0B4BE}"/>
          </ac:spMkLst>
        </pc:spChg>
        <pc:spChg chg="add mod">
          <ac:chgData name="Lavanya Boddeti" userId="94fc35110e63ee78" providerId="LiveId" clId="{B32BC7CE-4328-4CED-9C52-240CB57C28F3}" dt="2023-10-12T06:45:09.400" v="5341" actId="1076"/>
          <ac:spMkLst>
            <pc:docMk/>
            <pc:sldMk cId="1899250841" sldId="286"/>
            <ac:spMk id="9" creationId="{C8CF2BFA-804C-E2E6-001B-54C1F347A3F8}"/>
          </ac:spMkLst>
        </pc:spChg>
        <pc:spChg chg="add mod">
          <ac:chgData name="Lavanya Boddeti" userId="94fc35110e63ee78" providerId="LiveId" clId="{B32BC7CE-4328-4CED-9C52-240CB57C28F3}" dt="2023-10-12T06:45:16.792" v="5342" actId="1076"/>
          <ac:spMkLst>
            <pc:docMk/>
            <pc:sldMk cId="1899250841" sldId="286"/>
            <ac:spMk id="10" creationId="{874DC09A-0050-5475-0285-46CCA7E4CEAC}"/>
          </ac:spMkLst>
        </pc:spChg>
        <pc:spChg chg="add del mod">
          <ac:chgData name="Lavanya Boddeti" userId="94fc35110e63ee78" providerId="LiveId" clId="{B32BC7CE-4328-4CED-9C52-240CB57C28F3}" dt="2023-10-12T06:44:45.323" v="5338"/>
          <ac:spMkLst>
            <pc:docMk/>
            <pc:sldMk cId="1899250841" sldId="286"/>
            <ac:spMk id="11" creationId="{D3B5DB1B-04E8-F52F-2EAA-6EAE23885F2E}"/>
          </ac:spMkLst>
        </pc:spChg>
        <pc:spChg chg="add mod">
          <ac:chgData name="Lavanya Boddeti" userId="94fc35110e63ee78" providerId="LiveId" clId="{B32BC7CE-4328-4CED-9C52-240CB57C28F3}" dt="2023-10-12T06:45:21.895" v="5343" actId="1076"/>
          <ac:spMkLst>
            <pc:docMk/>
            <pc:sldMk cId="1899250841" sldId="286"/>
            <ac:spMk id="12" creationId="{36413CEA-D6AA-DF57-9286-A5121682BADB}"/>
          </ac:spMkLst>
        </pc:spChg>
        <pc:picChg chg="add mod">
          <ac:chgData name="Lavanya Boddeti" userId="94fc35110e63ee78" providerId="LiveId" clId="{B32BC7CE-4328-4CED-9C52-240CB57C28F3}" dt="2023-10-12T06:42:22.037" v="5326" actId="14100"/>
          <ac:picMkLst>
            <pc:docMk/>
            <pc:sldMk cId="1899250841" sldId="286"/>
            <ac:picMk id="1026" creationId="{C13CB235-0AEB-3AED-E653-826D5473B385}"/>
          </ac:picMkLst>
        </pc:picChg>
      </pc:sldChg>
      <pc:sldChg chg="addSp delSp modSp new mod">
        <pc:chgData name="Lavanya Boddeti" userId="94fc35110e63ee78" providerId="LiveId" clId="{B32BC7CE-4328-4CED-9C52-240CB57C28F3}" dt="2023-10-12T06:48:56.187" v="5353"/>
        <pc:sldMkLst>
          <pc:docMk/>
          <pc:sldMk cId="3174645980" sldId="287"/>
        </pc:sldMkLst>
        <pc:spChg chg="add mod">
          <ac:chgData name="Lavanya Boddeti" userId="94fc35110e63ee78" providerId="LiveId" clId="{B32BC7CE-4328-4CED-9C52-240CB57C28F3}" dt="2023-10-12T06:48:51.303" v="5351" actId="1076"/>
          <ac:spMkLst>
            <pc:docMk/>
            <pc:sldMk cId="3174645980" sldId="287"/>
            <ac:spMk id="2" creationId="{A6C52947-819D-A2E8-D6E3-E4C649BB23CE}"/>
          </ac:spMkLst>
        </pc:spChg>
        <pc:spChg chg="add del mod">
          <ac:chgData name="Lavanya Boddeti" userId="94fc35110e63ee78" providerId="LiveId" clId="{B32BC7CE-4328-4CED-9C52-240CB57C28F3}" dt="2023-10-12T06:48:56.187" v="5353"/>
          <ac:spMkLst>
            <pc:docMk/>
            <pc:sldMk cId="3174645980" sldId="287"/>
            <ac:spMk id="3" creationId="{C5840F1A-243C-D0D4-F21F-7E99C70AD64B}"/>
          </ac:spMkLst>
        </pc:spChg>
      </pc:sldChg>
      <pc:sldChg chg="addSp delSp modSp new mod">
        <pc:chgData name="Lavanya Boddeti" userId="94fc35110e63ee78" providerId="LiveId" clId="{B32BC7CE-4328-4CED-9C52-240CB57C28F3}" dt="2023-10-12T06:57:38.908" v="5423" actId="1076"/>
        <pc:sldMkLst>
          <pc:docMk/>
          <pc:sldMk cId="1606216670" sldId="288"/>
        </pc:sldMkLst>
        <pc:spChg chg="add mod">
          <ac:chgData name="Lavanya Boddeti" userId="94fc35110e63ee78" providerId="LiveId" clId="{B32BC7CE-4328-4CED-9C52-240CB57C28F3}" dt="2023-10-12T06:54:06.607" v="5402" actId="1076"/>
          <ac:spMkLst>
            <pc:docMk/>
            <pc:sldMk cId="1606216670" sldId="288"/>
            <ac:spMk id="2" creationId="{588BD686-8D30-F17D-B128-9EE409599920}"/>
          </ac:spMkLst>
        </pc:spChg>
        <pc:spChg chg="add del mod">
          <ac:chgData name="Lavanya Boddeti" userId="94fc35110e63ee78" providerId="LiveId" clId="{B32BC7CE-4328-4CED-9C52-240CB57C28F3}" dt="2023-10-12T06:50:44.997" v="5369"/>
          <ac:spMkLst>
            <pc:docMk/>
            <pc:sldMk cId="1606216670" sldId="288"/>
            <ac:spMk id="3" creationId="{B08D2BC9-E79C-1D30-28B3-25C1F04E9FBC}"/>
          </ac:spMkLst>
        </pc:spChg>
        <pc:spChg chg="add mod">
          <ac:chgData name="Lavanya Boddeti" userId="94fc35110e63ee78" providerId="LiveId" clId="{B32BC7CE-4328-4CED-9C52-240CB57C28F3}" dt="2023-10-12T06:53:56.629" v="5401" actId="1076"/>
          <ac:spMkLst>
            <pc:docMk/>
            <pc:sldMk cId="1606216670" sldId="288"/>
            <ac:spMk id="4" creationId="{1E37B99D-3603-E6C1-96AE-371EDDAF24D6}"/>
          </ac:spMkLst>
        </pc:spChg>
        <pc:spChg chg="add del mod">
          <ac:chgData name="Lavanya Boddeti" userId="94fc35110e63ee78" providerId="LiveId" clId="{B32BC7CE-4328-4CED-9C52-240CB57C28F3}" dt="2023-10-12T06:52:01.981" v="5387"/>
          <ac:spMkLst>
            <pc:docMk/>
            <pc:sldMk cId="1606216670" sldId="288"/>
            <ac:spMk id="5" creationId="{1B9F9470-3BA1-8628-D1AF-6DD534179C13}"/>
          </ac:spMkLst>
        </pc:spChg>
        <pc:spChg chg="add del mod">
          <ac:chgData name="Lavanya Boddeti" userId="94fc35110e63ee78" providerId="LiveId" clId="{B32BC7CE-4328-4CED-9C52-240CB57C28F3}" dt="2023-10-12T06:52:54.430" v="5393"/>
          <ac:spMkLst>
            <pc:docMk/>
            <pc:sldMk cId="1606216670" sldId="288"/>
            <ac:spMk id="6" creationId="{4A25B4BB-36BB-2FE1-C9D7-79C3229A2C52}"/>
          </ac:spMkLst>
        </pc:spChg>
        <pc:spChg chg="add del mod">
          <ac:chgData name="Lavanya Boddeti" userId="94fc35110e63ee78" providerId="LiveId" clId="{B32BC7CE-4328-4CED-9C52-240CB57C28F3}" dt="2023-10-12T06:52:54.430" v="5395"/>
          <ac:spMkLst>
            <pc:docMk/>
            <pc:sldMk cId="1606216670" sldId="288"/>
            <ac:spMk id="7" creationId="{A63A026C-4BD2-C1FF-E281-2740BAE72456}"/>
          </ac:spMkLst>
        </pc:spChg>
        <pc:spChg chg="add del mod">
          <ac:chgData name="Lavanya Boddeti" userId="94fc35110e63ee78" providerId="LiveId" clId="{B32BC7CE-4328-4CED-9C52-240CB57C28F3}" dt="2023-10-12T06:54:10.257" v="5404"/>
          <ac:spMkLst>
            <pc:docMk/>
            <pc:sldMk cId="1606216670" sldId="288"/>
            <ac:spMk id="8" creationId="{97148991-6CF4-6FE9-F6E1-C83224C03E45}"/>
          </ac:spMkLst>
        </pc:spChg>
        <pc:spChg chg="add mod">
          <ac:chgData name="Lavanya Boddeti" userId="94fc35110e63ee78" providerId="LiveId" clId="{B32BC7CE-4328-4CED-9C52-240CB57C28F3}" dt="2023-10-12T06:57:38.908" v="5423" actId="1076"/>
          <ac:spMkLst>
            <pc:docMk/>
            <pc:sldMk cId="1606216670" sldId="288"/>
            <ac:spMk id="9" creationId="{F7D07C82-1D5B-C657-9C38-3742AFB6D80E}"/>
          </ac:spMkLst>
        </pc:spChg>
        <pc:spChg chg="add del mod">
          <ac:chgData name="Lavanya Boddeti" userId="94fc35110e63ee78" providerId="LiveId" clId="{B32BC7CE-4328-4CED-9C52-240CB57C28F3}" dt="2023-10-12T06:55:25.164" v="5413"/>
          <ac:spMkLst>
            <pc:docMk/>
            <pc:sldMk cId="1606216670" sldId="288"/>
            <ac:spMk id="11" creationId="{3D27C5C9-BA4A-AB05-0D64-AC6BF8A33A4E}"/>
          </ac:spMkLst>
        </pc:spChg>
        <pc:picChg chg="add mod">
          <ac:chgData name="Lavanya Boddeti" userId="94fc35110e63ee78" providerId="LiveId" clId="{B32BC7CE-4328-4CED-9C52-240CB57C28F3}" dt="2023-10-12T06:56:17.730" v="5418" actId="1076"/>
          <ac:picMkLst>
            <pc:docMk/>
            <pc:sldMk cId="1606216670" sldId="288"/>
            <ac:picMk id="2050" creationId="{F38449B4-CF83-98AE-C7FA-6ECAFCD13A99}"/>
          </ac:picMkLst>
        </pc:picChg>
        <pc:picChg chg="add mod">
          <ac:chgData name="Lavanya Boddeti" userId="94fc35110e63ee78" providerId="LiveId" clId="{B32BC7CE-4328-4CED-9C52-240CB57C28F3}" dt="2023-10-12T06:57:37.310" v="5422" actId="1076"/>
          <ac:picMkLst>
            <pc:docMk/>
            <pc:sldMk cId="1606216670" sldId="288"/>
            <ac:picMk id="2052" creationId="{E69FA814-7840-58F9-3061-7D7C1E36FD39}"/>
          </ac:picMkLst>
        </pc:picChg>
      </pc:sldChg>
      <pc:sldChg chg="addSp delSp modSp new mod">
        <pc:chgData name="Lavanya Boddeti" userId="94fc35110e63ee78" providerId="LiveId" clId="{B32BC7CE-4328-4CED-9C52-240CB57C28F3}" dt="2023-10-12T07:04:03.837" v="5437"/>
        <pc:sldMkLst>
          <pc:docMk/>
          <pc:sldMk cId="293052240" sldId="289"/>
        </pc:sldMkLst>
        <pc:spChg chg="add mod">
          <ac:chgData name="Lavanya Boddeti" userId="94fc35110e63ee78" providerId="LiveId" clId="{B32BC7CE-4328-4CED-9C52-240CB57C28F3}" dt="2023-10-12T07:04:02.372" v="5435" actId="207"/>
          <ac:spMkLst>
            <pc:docMk/>
            <pc:sldMk cId="293052240" sldId="289"/>
            <ac:spMk id="2" creationId="{97D46255-AFEC-CC7D-452A-76AB0440E0BC}"/>
          </ac:spMkLst>
        </pc:spChg>
        <pc:spChg chg="add del mod">
          <ac:chgData name="Lavanya Boddeti" userId="94fc35110e63ee78" providerId="LiveId" clId="{B32BC7CE-4328-4CED-9C52-240CB57C28F3}" dt="2023-10-12T07:04:03.837" v="5437"/>
          <ac:spMkLst>
            <pc:docMk/>
            <pc:sldMk cId="293052240" sldId="289"/>
            <ac:spMk id="3" creationId="{E3583619-2F27-69F4-7AB8-F7F3761054A8}"/>
          </ac:spMkLst>
        </pc:spChg>
      </pc:sldChg>
      <pc:sldChg chg="addSp delSp modSp new mod">
        <pc:chgData name="Lavanya Boddeti" userId="94fc35110e63ee78" providerId="LiveId" clId="{B32BC7CE-4328-4CED-9C52-240CB57C28F3}" dt="2023-10-12T08:01:52.619" v="5754"/>
        <pc:sldMkLst>
          <pc:docMk/>
          <pc:sldMk cId="3645059039" sldId="290"/>
        </pc:sldMkLst>
        <pc:spChg chg="add mod">
          <ac:chgData name="Lavanya Boddeti" userId="94fc35110e63ee78" providerId="LiveId" clId="{B32BC7CE-4328-4CED-9C52-240CB57C28F3}" dt="2023-10-12T07:13:19.055" v="5624" actId="20577"/>
          <ac:spMkLst>
            <pc:docMk/>
            <pc:sldMk cId="3645059039" sldId="290"/>
            <ac:spMk id="2" creationId="{75B3841B-74D2-F5C9-B4CB-D4ADA4AF97D8}"/>
          </ac:spMkLst>
        </pc:spChg>
        <pc:spChg chg="add del mod">
          <ac:chgData name="Lavanya Boddeti" userId="94fc35110e63ee78" providerId="LiveId" clId="{B32BC7CE-4328-4CED-9C52-240CB57C28F3}" dt="2023-10-12T07:12:55.931" v="5601"/>
          <ac:spMkLst>
            <pc:docMk/>
            <pc:sldMk cId="3645059039" sldId="290"/>
            <ac:spMk id="3" creationId="{2E73B026-9618-B3B6-F6C2-F1B4D56C43EB}"/>
          </ac:spMkLst>
        </pc:spChg>
        <pc:spChg chg="add del mod">
          <ac:chgData name="Lavanya Boddeti" userId="94fc35110e63ee78" providerId="LiveId" clId="{B32BC7CE-4328-4CED-9C52-240CB57C28F3}" dt="2023-10-12T08:01:52.619" v="5754"/>
          <ac:spMkLst>
            <pc:docMk/>
            <pc:sldMk cId="3645059039" sldId="290"/>
            <ac:spMk id="6" creationId="{25741D22-B960-8A50-9DB5-E510F2A8CEFF}"/>
          </ac:spMkLst>
        </pc:spChg>
        <pc:spChg chg="add mod">
          <ac:chgData name="Lavanya Boddeti" userId="94fc35110e63ee78" providerId="LiveId" clId="{B32BC7CE-4328-4CED-9C52-240CB57C28F3}" dt="2023-10-12T08:01:51.673" v="5752" actId="1076"/>
          <ac:spMkLst>
            <pc:docMk/>
            <pc:sldMk cId="3645059039" sldId="290"/>
            <ac:spMk id="7" creationId="{49AC45E8-5EDF-0E9E-A155-E7E40EA6180A}"/>
          </ac:spMkLst>
        </pc:spChg>
        <pc:picChg chg="add mod">
          <ac:chgData name="Lavanya Boddeti" userId="94fc35110e63ee78" providerId="LiveId" clId="{B32BC7CE-4328-4CED-9C52-240CB57C28F3}" dt="2023-10-12T08:00:08.121" v="5743" actId="1076"/>
          <ac:picMkLst>
            <pc:docMk/>
            <pc:sldMk cId="3645059039" sldId="290"/>
            <ac:picMk id="5" creationId="{8E953224-2CDD-032D-EDA8-B24B9AC27F19}"/>
          </ac:picMkLst>
        </pc:picChg>
      </pc:sldChg>
      <pc:sldChg chg="addSp delSp modSp new mod">
        <pc:chgData name="Lavanya Boddeti" userId="94fc35110e63ee78" providerId="LiveId" clId="{B32BC7CE-4328-4CED-9C52-240CB57C28F3}" dt="2023-10-12T07:21:08.138" v="5672"/>
        <pc:sldMkLst>
          <pc:docMk/>
          <pc:sldMk cId="3254160779" sldId="291"/>
        </pc:sldMkLst>
        <pc:spChg chg="add del mod">
          <ac:chgData name="Lavanya Boddeti" userId="94fc35110e63ee78" providerId="LiveId" clId="{B32BC7CE-4328-4CED-9C52-240CB57C28F3}" dt="2023-10-12T07:14:38.809" v="5634"/>
          <ac:spMkLst>
            <pc:docMk/>
            <pc:sldMk cId="3254160779" sldId="291"/>
            <ac:spMk id="2" creationId="{4C754A26-6169-E635-1572-7F4E3323B40E}"/>
          </ac:spMkLst>
        </pc:spChg>
        <pc:spChg chg="add mod">
          <ac:chgData name="Lavanya Boddeti" userId="94fc35110e63ee78" providerId="LiveId" clId="{B32BC7CE-4328-4CED-9C52-240CB57C28F3}" dt="2023-10-12T07:14:37.778" v="5632" actId="1076"/>
          <ac:spMkLst>
            <pc:docMk/>
            <pc:sldMk cId="3254160779" sldId="291"/>
            <ac:spMk id="3" creationId="{F7FB218D-65CE-F687-D793-D6D29EF2811D}"/>
          </ac:spMkLst>
        </pc:spChg>
        <pc:spChg chg="add del mod">
          <ac:chgData name="Lavanya Boddeti" userId="94fc35110e63ee78" providerId="LiveId" clId="{B32BC7CE-4328-4CED-9C52-240CB57C28F3}" dt="2023-10-12T07:19:01.995" v="5652"/>
          <ac:spMkLst>
            <pc:docMk/>
            <pc:sldMk cId="3254160779" sldId="291"/>
            <ac:spMk id="8" creationId="{2EDCA38C-C6EA-EE07-4238-5FB5D8B32E9F}"/>
          </ac:spMkLst>
        </pc:spChg>
        <pc:spChg chg="add del mod">
          <ac:chgData name="Lavanya Boddeti" userId="94fc35110e63ee78" providerId="LiveId" clId="{B32BC7CE-4328-4CED-9C52-240CB57C28F3}" dt="2023-10-12T07:19:02.011" v="5654"/>
          <ac:spMkLst>
            <pc:docMk/>
            <pc:sldMk cId="3254160779" sldId="291"/>
            <ac:spMk id="9" creationId="{A9F5225B-4D1A-0184-6D0D-3EA8EABBDFC3}"/>
          </ac:spMkLst>
        </pc:spChg>
        <pc:spChg chg="add mod">
          <ac:chgData name="Lavanya Boddeti" userId="94fc35110e63ee78" providerId="LiveId" clId="{B32BC7CE-4328-4CED-9C52-240CB57C28F3}" dt="2023-10-12T07:19:52.722" v="5661" actId="207"/>
          <ac:spMkLst>
            <pc:docMk/>
            <pc:sldMk cId="3254160779" sldId="291"/>
            <ac:spMk id="10" creationId="{32000449-E2C6-B7C9-020A-FE323AA05291}"/>
          </ac:spMkLst>
        </pc:spChg>
        <pc:spChg chg="add del mod">
          <ac:chgData name="Lavanya Boddeti" userId="94fc35110e63ee78" providerId="LiveId" clId="{B32BC7CE-4328-4CED-9C52-240CB57C28F3}" dt="2023-10-12T07:19:53.535" v="5663"/>
          <ac:spMkLst>
            <pc:docMk/>
            <pc:sldMk cId="3254160779" sldId="291"/>
            <ac:spMk id="11" creationId="{466EFCEA-6CEB-6074-6A9E-9A4C0F835FAE}"/>
          </ac:spMkLst>
        </pc:spChg>
        <pc:spChg chg="add mod">
          <ac:chgData name="Lavanya Boddeti" userId="94fc35110e63ee78" providerId="LiveId" clId="{B32BC7CE-4328-4CED-9C52-240CB57C28F3}" dt="2023-10-12T07:21:06.586" v="5670" actId="1076"/>
          <ac:spMkLst>
            <pc:docMk/>
            <pc:sldMk cId="3254160779" sldId="291"/>
            <ac:spMk id="12" creationId="{AF1AD024-6C5E-7DB4-69E5-CD1E0604A7F2}"/>
          </ac:spMkLst>
        </pc:spChg>
        <pc:spChg chg="add del mod">
          <ac:chgData name="Lavanya Boddeti" userId="94fc35110e63ee78" providerId="LiveId" clId="{B32BC7CE-4328-4CED-9C52-240CB57C28F3}" dt="2023-10-12T07:21:08.138" v="5672"/>
          <ac:spMkLst>
            <pc:docMk/>
            <pc:sldMk cId="3254160779" sldId="291"/>
            <ac:spMk id="13" creationId="{DCC4A84C-9AE0-17CC-9E53-E3754066D1B5}"/>
          </ac:spMkLst>
        </pc:spChg>
        <pc:picChg chg="add mod">
          <ac:chgData name="Lavanya Boddeti" userId="94fc35110e63ee78" providerId="LiveId" clId="{B32BC7CE-4328-4CED-9C52-240CB57C28F3}" dt="2023-10-12T07:17:32.710" v="5645" actId="14100"/>
          <ac:picMkLst>
            <pc:docMk/>
            <pc:sldMk cId="3254160779" sldId="291"/>
            <ac:picMk id="5" creationId="{FF12BDE9-696A-91B2-51C1-42D8E50F467D}"/>
          </ac:picMkLst>
        </pc:picChg>
        <pc:picChg chg="add mod">
          <ac:chgData name="Lavanya Boddeti" userId="94fc35110e63ee78" providerId="LiveId" clId="{B32BC7CE-4328-4CED-9C52-240CB57C28F3}" dt="2023-10-12T07:19:00.500" v="5650" actId="1076"/>
          <ac:picMkLst>
            <pc:docMk/>
            <pc:sldMk cId="3254160779" sldId="291"/>
            <ac:picMk id="7" creationId="{14F5341B-E045-285A-2AF1-FF116F35B3BE}"/>
          </ac:picMkLst>
        </pc:picChg>
      </pc:sldChg>
      <pc:sldChg chg="addSp delSp modSp new mod">
        <pc:chgData name="Lavanya Boddeti" userId="94fc35110e63ee78" providerId="LiveId" clId="{B32BC7CE-4328-4CED-9C52-240CB57C28F3}" dt="2023-10-12T07:27:12.535" v="5716"/>
        <pc:sldMkLst>
          <pc:docMk/>
          <pc:sldMk cId="674281483" sldId="292"/>
        </pc:sldMkLst>
        <pc:spChg chg="add del mod">
          <ac:chgData name="Lavanya Boddeti" userId="94fc35110e63ee78" providerId="LiveId" clId="{B32BC7CE-4328-4CED-9C52-240CB57C28F3}" dt="2023-10-12T07:24:38.655" v="5687"/>
          <ac:spMkLst>
            <pc:docMk/>
            <pc:sldMk cId="674281483" sldId="292"/>
            <ac:spMk id="6" creationId="{96FB7D40-8834-0372-7ACE-15AD75B4D324}"/>
          </ac:spMkLst>
        </pc:spChg>
        <pc:spChg chg="add mod">
          <ac:chgData name="Lavanya Boddeti" userId="94fc35110e63ee78" providerId="LiveId" clId="{B32BC7CE-4328-4CED-9C52-240CB57C28F3}" dt="2023-10-12T07:25:02.174" v="5691" actId="207"/>
          <ac:spMkLst>
            <pc:docMk/>
            <pc:sldMk cId="674281483" sldId="292"/>
            <ac:spMk id="7" creationId="{910D21A5-4B9D-1923-41A0-EE5B31E340DE}"/>
          </ac:spMkLst>
        </pc:spChg>
        <pc:spChg chg="add del mod">
          <ac:chgData name="Lavanya Boddeti" userId="94fc35110e63ee78" providerId="LiveId" clId="{B32BC7CE-4328-4CED-9C52-240CB57C28F3}" dt="2023-10-12T07:25:31.935" v="5696"/>
          <ac:spMkLst>
            <pc:docMk/>
            <pc:sldMk cId="674281483" sldId="292"/>
            <ac:spMk id="8" creationId="{DC3248B7-56E7-5AB0-499F-3D4F4B5406EB}"/>
          </ac:spMkLst>
        </pc:spChg>
        <pc:spChg chg="add del mod">
          <ac:chgData name="Lavanya Boddeti" userId="94fc35110e63ee78" providerId="LiveId" clId="{B32BC7CE-4328-4CED-9C52-240CB57C28F3}" dt="2023-10-12T07:25:31.942" v="5698"/>
          <ac:spMkLst>
            <pc:docMk/>
            <pc:sldMk cId="674281483" sldId="292"/>
            <ac:spMk id="9" creationId="{8DB94B5B-23B3-9323-A1ED-A7E978F5AB20}"/>
          </ac:spMkLst>
        </pc:spChg>
        <pc:spChg chg="add del mod">
          <ac:chgData name="Lavanya Boddeti" userId="94fc35110e63ee78" providerId="LiveId" clId="{B32BC7CE-4328-4CED-9C52-240CB57C28F3}" dt="2023-10-12T07:26:06.626" v="5706"/>
          <ac:spMkLst>
            <pc:docMk/>
            <pc:sldMk cId="674281483" sldId="292"/>
            <ac:spMk id="10" creationId="{1BC02FB8-8465-49E3-A0AE-7D79699E3B8B}"/>
          </ac:spMkLst>
        </pc:spChg>
        <pc:spChg chg="add mod">
          <ac:chgData name="Lavanya Boddeti" userId="94fc35110e63ee78" providerId="LiveId" clId="{B32BC7CE-4328-4CED-9C52-240CB57C28F3}" dt="2023-10-12T07:26:05.040" v="5704" actId="1076"/>
          <ac:spMkLst>
            <pc:docMk/>
            <pc:sldMk cId="674281483" sldId="292"/>
            <ac:spMk id="11" creationId="{737B9868-24E1-2E13-500F-BC5C465F28A4}"/>
          </ac:spMkLst>
        </pc:spChg>
        <pc:spChg chg="add mod">
          <ac:chgData name="Lavanya Boddeti" userId="94fc35110e63ee78" providerId="LiveId" clId="{B32BC7CE-4328-4CED-9C52-240CB57C28F3}" dt="2023-10-12T07:27:11.528" v="5714" actId="1076"/>
          <ac:spMkLst>
            <pc:docMk/>
            <pc:sldMk cId="674281483" sldId="292"/>
            <ac:spMk id="12" creationId="{DFE17A5F-56BA-88BC-FD35-11C618B7B583}"/>
          </ac:spMkLst>
        </pc:spChg>
        <pc:spChg chg="add del mod">
          <ac:chgData name="Lavanya Boddeti" userId="94fc35110e63ee78" providerId="LiveId" clId="{B32BC7CE-4328-4CED-9C52-240CB57C28F3}" dt="2023-10-12T07:27:12.535" v="5716"/>
          <ac:spMkLst>
            <pc:docMk/>
            <pc:sldMk cId="674281483" sldId="292"/>
            <ac:spMk id="13" creationId="{F18AF7F0-B3F7-423F-D764-31F84C7F3BA3}"/>
          </ac:spMkLst>
        </pc:spChg>
        <pc:picChg chg="add mod">
          <ac:chgData name="Lavanya Boddeti" userId="94fc35110e63ee78" providerId="LiveId" clId="{B32BC7CE-4328-4CED-9C52-240CB57C28F3}" dt="2023-10-12T07:24:02.260" v="5682" actId="1076"/>
          <ac:picMkLst>
            <pc:docMk/>
            <pc:sldMk cId="674281483" sldId="292"/>
            <ac:picMk id="3" creationId="{BD328892-07D2-66C8-B05A-68EF78B905AB}"/>
          </ac:picMkLst>
        </pc:picChg>
        <pc:picChg chg="add mod">
          <ac:chgData name="Lavanya Boddeti" userId="94fc35110e63ee78" providerId="LiveId" clId="{B32BC7CE-4328-4CED-9C52-240CB57C28F3}" dt="2023-10-12T07:25:06.981" v="5692" actId="1076"/>
          <ac:picMkLst>
            <pc:docMk/>
            <pc:sldMk cId="674281483" sldId="292"/>
            <ac:picMk id="5" creationId="{0E9E3F15-49CA-827A-3E9B-C3EB2D37FF22}"/>
          </ac:picMkLst>
        </pc:picChg>
      </pc:sldChg>
      <pc:sldChg chg="addSp modSp new mod">
        <pc:chgData name="Lavanya Boddeti" userId="94fc35110e63ee78" providerId="LiveId" clId="{B32BC7CE-4328-4CED-9C52-240CB57C28F3}" dt="2023-10-12T07:55:47.955" v="5734" actId="14100"/>
        <pc:sldMkLst>
          <pc:docMk/>
          <pc:sldMk cId="2800021203" sldId="293"/>
        </pc:sldMkLst>
        <pc:picChg chg="add mod">
          <ac:chgData name="Lavanya Boddeti" userId="94fc35110e63ee78" providerId="LiveId" clId="{B32BC7CE-4328-4CED-9C52-240CB57C28F3}" dt="2023-10-12T07:55:00.306" v="5726" actId="14100"/>
          <ac:picMkLst>
            <pc:docMk/>
            <pc:sldMk cId="2800021203" sldId="293"/>
            <ac:picMk id="3" creationId="{E346890F-0F41-63FA-F1FE-0D8DF7D55D80}"/>
          </ac:picMkLst>
        </pc:picChg>
        <pc:picChg chg="add mod">
          <ac:chgData name="Lavanya Boddeti" userId="94fc35110e63ee78" providerId="LiveId" clId="{B32BC7CE-4328-4CED-9C52-240CB57C28F3}" dt="2023-10-12T07:55:47.955" v="5734" actId="14100"/>
          <ac:picMkLst>
            <pc:docMk/>
            <pc:sldMk cId="2800021203" sldId="293"/>
            <ac:picMk id="5" creationId="{0BDEE20F-2CBE-DDCF-F520-D4BE60EC0C04}"/>
          </ac:picMkLst>
        </pc:picChg>
      </pc:sldChg>
      <pc:sldChg chg="addSp modSp new mod">
        <pc:chgData name="Lavanya Boddeti" userId="94fc35110e63ee78" providerId="LiveId" clId="{B32BC7CE-4328-4CED-9C52-240CB57C28F3}" dt="2023-10-12T07:56:31.889" v="5740" actId="14100"/>
        <pc:sldMkLst>
          <pc:docMk/>
          <pc:sldMk cId="2873898145" sldId="294"/>
        </pc:sldMkLst>
        <pc:picChg chg="add mod">
          <ac:chgData name="Lavanya Boddeti" userId="94fc35110e63ee78" providerId="LiveId" clId="{B32BC7CE-4328-4CED-9C52-240CB57C28F3}" dt="2023-10-12T07:56:31.889" v="5740" actId="14100"/>
          <ac:picMkLst>
            <pc:docMk/>
            <pc:sldMk cId="2873898145" sldId="294"/>
            <ac:picMk id="3" creationId="{07528CA7-707F-ECB3-D182-31DFACCCCCC4}"/>
          </ac:picMkLst>
        </pc:picChg>
      </pc:sldChg>
      <pc:sldChg chg="addSp delSp modSp new mod">
        <pc:chgData name="Lavanya Boddeti" userId="94fc35110e63ee78" providerId="LiveId" clId="{B32BC7CE-4328-4CED-9C52-240CB57C28F3}" dt="2023-10-13T04:48:57.952" v="6151" actId="207"/>
        <pc:sldMkLst>
          <pc:docMk/>
          <pc:sldMk cId="3611184273" sldId="295"/>
        </pc:sldMkLst>
        <pc:spChg chg="add del mod">
          <ac:chgData name="Lavanya Boddeti" userId="94fc35110e63ee78" providerId="LiveId" clId="{B32BC7CE-4328-4CED-9C52-240CB57C28F3}" dt="2023-10-13T04:39:56.267" v="6124"/>
          <ac:spMkLst>
            <pc:docMk/>
            <pc:sldMk cId="3611184273" sldId="295"/>
            <ac:spMk id="2" creationId="{5C15556B-64B9-25BC-745E-E95CB7342DFF}"/>
          </ac:spMkLst>
        </pc:spChg>
        <pc:spChg chg="add mod">
          <ac:chgData name="Lavanya Boddeti" userId="94fc35110e63ee78" providerId="LiveId" clId="{B32BC7CE-4328-4CED-9C52-240CB57C28F3}" dt="2023-10-13T04:48:57.952" v="6151" actId="207"/>
          <ac:spMkLst>
            <pc:docMk/>
            <pc:sldMk cId="3611184273" sldId="295"/>
            <ac:spMk id="3" creationId="{23383669-10DC-864E-9D98-CCEBC41E7347}"/>
          </ac:spMkLst>
        </pc:spChg>
      </pc:sldChg>
      <pc:sldMasterChg chg="setBg modSldLayout">
        <pc:chgData name="Lavanya Boddeti" userId="94fc35110e63ee78" providerId="LiveId" clId="{B32BC7CE-4328-4CED-9C52-240CB57C28F3}" dt="2023-10-11T17:43:21.234" v="3662"/>
        <pc:sldMasterMkLst>
          <pc:docMk/>
          <pc:sldMasterMk cId="253028140" sldId="2147483706"/>
        </pc:sldMasterMkLst>
        <pc:sldLayoutChg chg="setBg">
          <pc:chgData name="Lavanya Boddeti" userId="94fc35110e63ee78" providerId="LiveId" clId="{B32BC7CE-4328-4CED-9C52-240CB57C28F3}" dt="2023-10-11T17:43:21.234" v="3662"/>
          <pc:sldLayoutMkLst>
            <pc:docMk/>
            <pc:sldMasterMk cId="253028140" sldId="2147483706"/>
            <pc:sldLayoutMk cId="3174147346" sldId="2147483707"/>
          </pc:sldLayoutMkLst>
        </pc:sldLayoutChg>
        <pc:sldLayoutChg chg="setBg">
          <pc:chgData name="Lavanya Boddeti" userId="94fc35110e63ee78" providerId="LiveId" clId="{B32BC7CE-4328-4CED-9C52-240CB57C28F3}" dt="2023-10-11T17:43:21.234" v="3662"/>
          <pc:sldLayoutMkLst>
            <pc:docMk/>
            <pc:sldMasterMk cId="253028140" sldId="2147483706"/>
            <pc:sldLayoutMk cId="3940570079" sldId="2147483708"/>
          </pc:sldLayoutMkLst>
        </pc:sldLayoutChg>
        <pc:sldLayoutChg chg="setBg">
          <pc:chgData name="Lavanya Boddeti" userId="94fc35110e63ee78" providerId="LiveId" clId="{B32BC7CE-4328-4CED-9C52-240CB57C28F3}" dt="2023-10-11T17:43:21.234" v="3662"/>
          <pc:sldLayoutMkLst>
            <pc:docMk/>
            <pc:sldMasterMk cId="253028140" sldId="2147483706"/>
            <pc:sldLayoutMk cId="1199382055" sldId="2147483709"/>
          </pc:sldLayoutMkLst>
        </pc:sldLayoutChg>
        <pc:sldLayoutChg chg="setBg">
          <pc:chgData name="Lavanya Boddeti" userId="94fc35110e63ee78" providerId="LiveId" clId="{B32BC7CE-4328-4CED-9C52-240CB57C28F3}" dt="2023-10-11T17:43:21.234" v="3662"/>
          <pc:sldLayoutMkLst>
            <pc:docMk/>
            <pc:sldMasterMk cId="253028140" sldId="2147483706"/>
            <pc:sldLayoutMk cId="1194959826" sldId="2147483710"/>
          </pc:sldLayoutMkLst>
        </pc:sldLayoutChg>
        <pc:sldLayoutChg chg="setBg">
          <pc:chgData name="Lavanya Boddeti" userId="94fc35110e63ee78" providerId="LiveId" clId="{B32BC7CE-4328-4CED-9C52-240CB57C28F3}" dt="2023-10-11T17:43:21.234" v="3662"/>
          <pc:sldLayoutMkLst>
            <pc:docMk/>
            <pc:sldMasterMk cId="253028140" sldId="2147483706"/>
            <pc:sldLayoutMk cId="2844666396" sldId="2147483711"/>
          </pc:sldLayoutMkLst>
        </pc:sldLayoutChg>
        <pc:sldLayoutChg chg="setBg">
          <pc:chgData name="Lavanya Boddeti" userId="94fc35110e63ee78" providerId="LiveId" clId="{B32BC7CE-4328-4CED-9C52-240CB57C28F3}" dt="2023-10-11T17:43:21.234" v="3662"/>
          <pc:sldLayoutMkLst>
            <pc:docMk/>
            <pc:sldMasterMk cId="253028140" sldId="2147483706"/>
            <pc:sldLayoutMk cId="2348429298" sldId="2147483712"/>
          </pc:sldLayoutMkLst>
        </pc:sldLayoutChg>
        <pc:sldLayoutChg chg="setBg">
          <pc:chgData name="Lavanya Boddeti" userId="94fc35110e63ee78" providerId="LiveId" clId="{B32BC7CE-4328-4CED-9C52-240CB57C28F3}" dt="2023-10-11T17:43:21.234" v="3662"/>
          <pc:sldLayoutMkLst>
            <pc:docMk/>
            <pc:sldMasterMk cId="253028140" sldId="2147483706"/>
            <pc:sldLayoutMk cId="4277001465" sldId="2147483713"/>
          </pc:sldLayoutMkLst>
        </pc:sldLayoutChg>
        <pc:sldLayoutChg chg="setBg">
          <pc:chgData name="Lavanya Boddeti" userId="94fc35110e63ee78" providerId="LiveId" clId="{B32BC7CE-4328-4CED-9C52-240CB57C28F3}" dt="2023-10-11T17:43:21.234" v="3662"/>
          <pc:sldLayoutMkLst>
            <pc:docMk/>
            <pc:sldMasterMk cId="253028140" sldId="2147483706"/>
            <pc:sldLayoutMk cId="520044566" sldId="2147483714"/>
          </pc:sldLayoutMkLst>
        </pc:sldLayoutChg>
        <pc:sldLayoutChg chg="setBg">
          <pc:chgData name="Lavanya Boddeti" userId="94fc35110e63ee78" providerId="LiveId" clId="{B32BC7CE-4328-4CED-9C52-240CB57C28F3}" dt="2023-10-11T17:43:21.234" v="3662"/>
          <pc:sldLayoutMkLst>
            <pc:docMk/>
            <pc:sldMasterMk cId="253028140" sldId="2147483706"/>
            <pc:sldLayoutMk cId="3750329752" sldId="2147483715"/>
          </pc:sldLayoutMkLst>
        </pc:sldLayoutChg>
        <pc:sldLayoutChg chg="setBg">
          <pc:chgData name="Lavanya Boddeti" userId="94fc35110e63ee78" providerId="LiveId" clId="{B32BC7CE-4328-4CED-9C52-240CB57C28F3}" dt="2023-10-11T17:43:21.234" v="3662"/>
          <pc:sldLayoutMkLst>
            <pc:docMk/>
            <pc:sldMasterMk cId="253028140" sldId="2147483706"/>
            <pc:sldLayoutMk cId="1262745278" sldId="2147483716"/>
          </pc:sldLayoutMkLst>
        </pc:sldLayoutChg>
        <pc:sldLayoutChg chg="setBg">
          <pc:chgData name="Lavanya Boddeti" userId="94fc35110e63ee78" providerId="LiveId" clId="{B32BC7CE-4328-4CED-9C52-240CB57C28F3}" dt="2023-10-11T17:43:21.234" v="3662"/>
          <pc:sldLayoutMkLst>
            <pc:docMk/>
            <pc:sldMasterMk cId="253028140" sldId="2147483706"/>
            <pc:sldLayoutMk cId="3603223987" sldId="214748371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F956B3-C736-471F-86FC-AD9F8D71C21B}" type="datetimeFigureOut">
              <a:rPr lang="en-IN" smtClean="0"/>
              <a:t>13-10-2023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ED596-FB10-4CE0-9DD9-7C9437BAB0CE}" type="slidenum">
              <a:rPr lang="en-IN" smtClean="0"/>
              <a:t>‹#›</a:t>
            </a:fld>
            <a:endParaRPr lang="en-IN"/>
          </a:p>
        </p:txBody>
      </p:sp>
    </p:spTree>
    <p:extLst>
      <p:ext uri="{BB962C8B-B14F-4D97-AF65-F5344CB8AC3E}">
        <p14:creationId xmlns:p14="http://schemas.microsoft.com/office/powerpoint/2010/main" val="35719121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FED596-FB10-4CE0-9DD9-7C9437BAB0CE}" type="slidenum">
              <a:rPr lang="en-IN" smtClean="0"/>
              <a:t>30</a:t>
            </a:fld>
            <a:endParaRPr lang="en-IN"/>
          </a:p>
        </p:txBody>
      </p:sp>
    </p:spTree>
    <p:extLst>
      <p:ext uri="{BB962C8B-B14F-4D97-AF65-F5344CB8AC3E}">
        <p14:creationId xmlns:p14="http://schemas.microsoft.com/office/powerpoint/2010/main" val="3365654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979706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3528955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9A590A-8016-40DA-A30B-1D18550C02A3}"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5511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4512883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9A590A-8016-40DA-A30B-1D18550C02A3}"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581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26056667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1884720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3685840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395715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7C7BD-65F8-439D-A922-AE0CB72D3D21}" type="datetimeFigureOut">
              <a:rPr lang="en-IN" smtClean="0"/>
              <a:t>13-10-2023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2779299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273920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7C7BD-65F8-439D-A922-AE0CB72D3D21}" type="datetimeFigureOut">
              <a:rPr lang="en-IN" smtClean="0"/>
              <a:t>13-10-2023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3032382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7C7BD-65F8-439D-A922-AE0CB72D3D21}" type="datetimeFigureOut">
              <a:rPr lang="en-IN" smtClean="0"/>
              <a:t>13-10-2023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3641784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7C7BD-65F8-439D-A922-AE0CB72D3D21}" type="datetimeFigureOut">
              <a:rPr lang="en-IN" smtClean="0"/>
              <a:t>13-10-2023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4025295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121336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B7C7BD-65F8-439D-A922-AE0CB72D3D21}" type="datetimeFigureOut">
              <a:rPr lang="en-IN" smtClean="0"/>
              <a:t>13-10-2023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CC9A590A-8016-40DA-A30B-1D18550C02A3}" type="slidenum">
              <a:rPr lang="en-IN" smtClean="0"/>
              <a:t>‹#›</a:t>
            </a:fld>
            <a:endParaRPr lang="en-IN"/>
          </a:p>
        </p:txBody>
      </p:sp>
    </p:spTree>
    <p:extLst>
      <p:ext uri="{BB962C8B-B14F-4D97-AF65-F5344CB8AC3E}">
        <p14:creationId xmlns:p14="http://schemas.microsoft.com/office/powerpoint/2010/main" val="2097998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DB7C7BD-65F8-439D-A922-AE0CB72D3D21}" type="datetimeFigureOut">
              <a:rPr lang="en-IN" smtClean="0"/>
              <a:t>13-10-2023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CC9A590A-8016-40DA-A30B-1D18550C02A3}" type="slidenum">
              <a:rPr lang="en-IN" smtClean="0"/>
              <a:t>‹#›</a:t>
            </a:fld>
            <a:endParaRPr lang="en-IN"/>
          </a:p>
        </p:txBody>
      </p:sp>
    </p:spTree>
    <p:extLst>
      <p:ext uri="{BB962C8B-B14F-4D97-AF65-F5344CB8AC3E}">
        <p14:creationId xmlns:p14="http://schemas.microsoft.com/office/powerpoint/2010/main" val="399470231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capgemini.com/" TargetMode="External"/><Relationship Id="rId2" Type="http://schemas.openxmlformats.org/officeDocument/2006/relationships/image" Target="../media/image3.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1E46A0-B402-09C6-5FD5-40BB5E53EB11}"/>
              </a:ext>
            </a:extLst>
          </p:cNvPr>
          <p:cNvSpPr txBox="1"/>
          <p:nvPr/>
        </p:nvSpPr>
        <p:spPr>
          <a:xfrm>
            <a:off x="1307690" y="373626"/>
            <a:ext cx="9999406" cy="2308324"/>
          </a:xfrm>
          <a:prstGeom prst="rect">
            <a:avLst/>
          </a:prstGeom>
          <a:noFill/>
        </p:spPr>
        <p:txBody>
          <a:bodyPr wrap="square" rtlCol="0">
            <a:spAutoFit/>
          </a:bodyPr>
          <a:lstStyle/>
          <a:p>
            <a:r>
              <a:rPr lang="en-US" sz="3600" dirty="0">
                <a:latin typeface="Arial Rounded MT Bold" panose="020F0704030504030204" pitchFamily="34" charset="0"/>
              </a:rPr>
              <a:t>COMPREHENSIVE  DIGITAL MARKETING   </a:t>
            </a:r>
          </a:p>
          <a:p>
            <a:r>
              <a:rPr lang="en-US" sz="3600" dirty="0">
                <a:latin typeface="Arial Rounded MT Bold" panose="020F0704030504030204" pitchFamily="34" charset="0"/>
              </a:rPr>
              <a:t>            </a:t>
            </a:r>
          </a:p>
          <a:p>
            <a:r>
              <a:rPr lang="en-US" sz="3600" dirty="0">
                <a:latin typeface="Arial Rounded MT Bold" panose="020F0704030504030204" pitchFamily="34" charset="0"/>
              </a:rPr>
              <a:t>               FOR WIPRO ( Short term)</a:t>
            </a:r>
          </a:p>
          <a:p>
            <a:endParaRPr lang="en-IN" sz="3600" dirty="0">
              <a:latin typeface="Arial Rounded MT Bold" panose="020F0704030504030204" pitchFamily="34" charset="0"/>
            </a:endParaRPr>
          </a:p>
        </p:txBody>
      </p:sp>
      <p:sp>
        <p:nvSpPr>
          <p:cNvPr id="4" name="TextBox 3">
            <a:extLst>
              <a:ext uri="{FF2B5EF4-FFF2-40B4-BE49-F238E27FC236}">
                <a16:creationId xmlns:a16="http://schemas.microsoft.com/office/drawing/2014/main" id="{5242BD9B-DB13-3184-7470-EF9BFF29E67D}"/>
              </a:ext>
            </a:extLst>
          </p:cNvPr>
          <p:cNvSpPr txBox="1"/>
          <p:nvPr/>
        </p:nvSpPr>
        <p:spPr>
          <a:xfrm>
            <a:off x="4832555" y="2630532"/>
            <a:ext cx="3121742" cy="523220"/>
          </a:xfrm>
          <a:prstGeom prst="rect">
            <a:avLst/>
          </a:prstGeom>
          <a:noFill/>
        </p:spPr>
        <p:txBody>
          <a:bodyPr wrap="square" rtlCol="0">
            <a:spAutoFit/>
          </a:bodyPr>
          <a:lstStyle/>
          <a:p>
            <a:r>
              <a:rPr lang="en-US" sz="2800" dirty="0">
                <a:latin typeface="Algerian" panose="04020705040A02060702" pitchFamily="82" charset="0"/>
              </a:rPr>
              <a:t>PROJECT WORK</a:t>
            </a:r>
            <a:endParaRPr lang="en-IN" sz="2800" dirty="0">
              <a:latin typeface="Algerian" panose="04020705040A02060702" pitchFamily="82" charset="0"/>
            </a:endParaRPr>
          </a:p>
        </p:txBody>
      </p:sp>
      <p:sp>
        <p:nvSpPr>
          <p:cNvPr id="7" name="TextBox 6">
            <a:extLst>
              <a:ext uri="{FF2B5EF4-FFF2-40B4-BE49-F238E27FC236}">
                <a16:creationId xmlns:a16="http://schemas.microsoft.com/office/drawing/2014/main" id="{615AB724-344B-2559-1A7C-93FF4A408507}"/>
              </a:ext>
            </a:extLst>
          </p:cNvPr>
          <p:cNvSpPr txBox="1"/>
          <p:nvPr/>
        </p:nvSpPr>
        <p:spPr>
          <a:xfrm>
            <a:off x="1582992" y="4023655"/>
            <a:ext cx="5978014" cy="2677656"/>
          </a:xfrm>
          <a:prstGeom prst="rect">
            <a:avLst/>
          </a:prstGeom>
          <a:noFill/>
        </p:spPr>
        <p:txBody>
          <a:bodyPr wrap="square" rtlCol="0">
            <a:spAutoFit/>
          </a:bodyPr>
          <a:lstStyle/>
          <a:p>
            <a:r>
              <a:rPr lang="en-US" sz="2400" b="1" i="1" u="sng" dirty="0"/>
              <a:t>Team details</a:t>
            </a:r>
          </a:p>
          <a:p>
            <a:endParaRPr lang="en-IN" dirty="0"/>
          </a:p>
          <a:p>
            <a:r>
              <a:rPr lang="en-IN" dirty="0">
                <a:latin typeface="Arial Black" panose="020B0A04020102020204" pitchFamily="34" charset="0"/>
              </a:rPr>
              <a:t>Team lead </a:t>
            </a:r>
            <a:r>
              <a:rPr lang="en-IN" dirty="0">
                <a:latin typeface="Algerian" panose="04020705040A02060702" pitchFamily="82" charset="0"/>
              </a:rPr>
              <a:t>:               B . BAVYA NANDINI LAKSHMI</a:t>
            </a:r>
          </a:p>
          <a:p>
            <a:r>
              <a:rPr lang="en-IN" dirty="0">
                <a:latin typeface="Arial Black" panose="020B0A04020102020204" pitchFamily="34" charset="0"/>
              </a:rPr>
              <a:t>Team </a:t>
            </a:r>
            <a:r>
              <a:rPr lang="en-US" dirty="0">
                <a:latin typeface="Arial Black" panose="020B0A04020102020204" pitchFamily="34" charset="0"/>
              </a:rPr>
              <a:t>members </a:t>
            </a:r>
            <a:r>
              <a:rPr lang="en-US" dirty="0">
                <a:latin typeface="Algerian" panose="04020705040A02060702" pitchFamily="82" charset="0"/>
              </a:rPr>
              <a:t>:    MYLIPILLI HARIKA                    </a:t>
            </a:r>
          </a:p>
          <a:p>
            <a:r>
              <a:rPr lang="en-US" dirty="0">
                <a:latin typeface="Algerian" panose="04020705040A02060702" pitchFamily="82" charset="0"/>
              </a:rPr>
              <a:t>                                        TANGULA DIVYA TEJ</a:t>
            </a:r>
          </a:p>
          <a:p>
            <a:r>
              <a:rPr lang="en-US" dirty="0">
                <a:latin typeface="Algerian" panose="04020705040A02060702" pitchFamily="82" charset="0"/>
              </a:rPr>
              <a:t>                                        MD AASHIQ UR RAHAMAN</a:t>
            </a:r>
          </a:p>
          <a:p>
            <a:r>
              <a:rPr lang="en-US" dirty="0"/>
              <a:t>                              </a:t>
            </a:r>
          </a:p>
          <a:p>
            <a:endParaRPr lang="en-US" dirty="0"/>
          </a:p>
          <a:p>
            <a:endParaRPr lang="en-US" dirty="0"/>
          </a:p>
        </p:txBody>
      </p:sp>
      <p:sp>
        <p:nvSpPr>
          <p:cNvPr id="5" name="TextBox 4">
            <a:extLst>
              <a:ext uri="{FF2B5EF4-FFF2-40B4-BE49-F238E27FC236}">
                <a16:creationId xmlns:a16="http://schemas.microsoft.com/office/drawing/2014/main" id="{78D6C144-34D5-8062-D4BE-B857F83999AB}"/>
              </a:ext>
            </a:extLst>
          </p:cNvPr>
          <p:cNvSpPr txBox="1"/>
          <p:nvPr/>
        </p:nvSpPr>
        <p:spPr>
          <a:xfrm>
            <a:off x="3048000" y="3475308"/>
            <a:ext cx="6096000" cy="369332"/>
          </a:xfrm>
          <a:prstGeom prst="rect">
            <a:avLst/>
          </a:prstGeom>
          <a:noFill/>
        </p:spPr>
        <p:txBody>
          <a:bodyPr wrap="square">
            <a:spAutoFit/>
          </a:bodyPr>
          <a:lstStyle/>
          <a:p>
            <a:endParaRPr lang="en-US" dirty="0"/>
          </a:p>
        </p:txBody>
      </p:sp>
      <p:sp>
        <p:nvSpPr>
          <p:cNvPr id="3" name="TextBox 2">
            <a:extLst>
              <a:ext uri="{FF2B5EF4-FFF2-40B4-BE49-F238E27FC236}">
                <a16:creationId xmlns:a16="http://schemas.microsoft.com/office/drawing/2014/main" id="{5DA1BA30-9581-1496-63EE-FFB825FBA306}"/>
              </a:ext>
            </a:extLst>
          </p:cNvPr>
          <p:cNvSpPr txBox="1"/>
          <p:nvPr/>
        </p:nvSpPr>
        <p:spPr>
          <a:xfrm>
            <a:off x="3873910" y="5813129"/>
            <a:ext cx="3033252" cy="369332"/>
          </a:xfrm>
          <a:prstGeom prst="rect">
            <a:avLst/>
          </a:prstGeom>
          <a:noFill/>
        </p:spPr>
        <p:txBody>
          <a:bodyPr wrap="square" rtlCol="0">
            <a:spAutoFit/>
          </a:bodyPr>
          <a:lstStyle/>
          <a:p>
            <a:r>
              <a:rPr lang="en-US" dirty="0">
                <a:latin typeface="Algerian" panose="04020705040A02060702" pitchFamily="82" charset="0"/>
              </a:rPr>
              <a:t>BALA MURALI KRISHNA</a:t>
            </a:r>
            <a:endParaRPr lang="en-IN" dirty="0">
              <a:latin typeface="Algerian" panose="04020705040A02060702" pitchFamily="82" charset="0"/>
            </a:endParaRPr>
          </a:p>
        </p:txBody>
      </p:sp>
    </p:spTree>
    <p:extLst>
      <p:ext uri="{BB962C8B-B14F-4D97-AF65-F5344CB8AC3E}">
        <p14:creationId xmlns:p14="http://schemas.microsoft.com/office/powerpoint/2010/main" val="554150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814FB1-C332-2D02-7303-D75AD27FE149}"/>
              </a:ext>
            </a:extLst>
          </p:cNvPr>
          <p:cNvSpPr txBox="1"/>
          <p:nvPr/>
        </p:nvSpPr>
        <p:spPr>
          <a:xfrm>
            <a:off x="510138" y="122055"/>
            <a:ext cx="10462662"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latin typeface="Bahnschrift Condensed" panose="020B0502040204020203" pitchFamily="34" charset="0"/>
              </a:rPr>
              <a:t>Competitor  3 </a:t>
            </a:r>
            <a:r>
              <a:rPr lang="en-US" sz="3200" dirty="0">
                <a:latin typeface="Agency FB" panose="020B0503020202020204" pitchFamily="34" charset="0"/>
              </a:rPr>
              <a:t>: </a:t>
            </a:r>
            <a:r>
              <a:rPr lang="en-US" sz="3200" dirty="0">
                <a:latin typeface="Algerian" panose="04020705040A02060702" pitchFamily="82" charset="0"/>
              </a:rPr>
              <a:t>TATA CONCULTANCY SERVICES ( TCS)</a:t>
            </a:r>
            <a:endParaRPr lang="en-IN" sz="3200" dirty="0">
              <a:latin typeface="Algerian" panose="04020705040A02060702" pitchFamily="82" charset="0"/>
            </a:endParaRPr>
          </a:p>
        </p:txBody>
      </p:sp>
      <p:pic>
        <p:nvPicPr>
          <p:cNvPr id="2050" name="Picture 2" descr="TCS to help transform government's e-marketplace- The New ...">
            <a:extLst>
              <a:ext uri="{FF2B5EF4-FFF2-40B4-BE49-F238E27FC236}">
                <a16:creationId xmlns:a16="http://schemas.microsoft.com/office/drawing/2014/main" id="{97E394F6-5F44-DAF2-87B2-44EDB508B1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966" y="972151"/>
            <a:ext cx="4957011" cy="256032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D29177B-A872-E50C-7A0D-0E89C779D468}"/>
              </a:ext>
            </a:extLst>
          </p:cNvPr>
          <p:cNvSpPr txBox="1"/>
          <p:nvPr/>
        </p:nvSpPr>
        <p:spPr>
          <a:xfrm>
            <a:off x="1106906" y="4639376"/>
            <a:ext cx="1944303" cy="584775"/>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Bahnschrift Condensed" panose="020B0502040204020203" pitchFamily="34" charset="0"/>
              </a:rPr>
              <a:t>USP</a:t>
            </a:r>
            <a:r>
              <a:rPr lang="en-US" sz="3200" dirty="0">
                <a:latin typeface="Agency FB" panose="020B0503020202020204" pitchFamily="34" charset="0"/>
              </a:rPr>
              <a:t> :</a:t>
            </a:r>
            <a:endParaRPr lang="en-IN" sz="3200" dirty="0">
              <a:latin typeface="Agency FB" panose="020B0503020202020204" pitchFamily="34" charset="0"/>
            </a:endParaRPr>
          </a:p>
        </p:txBody>
      </p:sp>
      <p:sp>
        <p:nvSpPr>
          <p:cNvPr id="4" name="TextBox 3">
            <a:extLst>
              <a:ext uri="{FF2B5EF4-FFF2-40B4-BE49-F238E27FC236}">
                <a16:creationId xmlns:a16="http://schemas.microsoft.com/office/drawing/2014/main" id="{9E66C0E9-B5D9-EA93-D85A-2BD680FE08F6}"/>
              </a:ext>
            </a:extLst>
          </p:cNvPr>
          <p:cNvSpPr txBox="1"/>
          <p:nvPr/>
        </p:nvSpPr>
        <p:spPr>
          <a:xfrm>
            <a:off x="939758" y="3570975"/>
            <a:ext cx="3214838" cy="584775"/>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Bahnschrift Condensed" panose="020B0502040204020203" pitchFamily="34" charset="0"/>
              </a:rPr>
              <a:t>WEBSITE</a:t>
            </a:r>
            <a:r>
              <a:rPr lang="en-US" sz="3200" dirty="0">
                <a:latin typeface="Agency FB" panose="020B0503020202020204" pitchFamily="34" charset="0"/>
              </a:rPr>
              <a:t> :</a:t>
            </a:r>
            <a:endParaRPr lang="en-IN" sz="3200" dirty="0">
              <a:latin typeface="Agency FB" panose="020B0503020202020204" pitchFamily="34" charset="0"/>
            </a:endParaRPr>
          </a:p>
        </p:txBody>
      </p:sp>
      <p:sp>
        <p:nvSpPr>
          <p:cNvPr id="8" name="TextBox 7">
            <a:extLst>
              <a:ext uri="{FF2B5EF4-FFF2-40B4-BE49-F238E27FC236}">
                <a16:creationId xmlns:a16="http://schemas.microsoft.com/office/drawing/2014/main" id="{20B3E5C1-D411-3D90-672B-AFE02340DA32}"/>
              </a:ext>
            </a:extLst>
          </p:cNvPr>
          <p:cNvSpPr txBox="1"/>
          <p:nvPr/>
        </p:nvSpPr>
        <p:spPr>
          <a:xfrm>
            <a:off x="3172715" y="3632529"/>
            <a:ext cx="5686149" cy="461665"/>
          </a:xfrm>
          <a:prstGeom prst="rect">
            <a:avLst/>
          </a:prstGeom>
          <a:noFill/>
        </p:spPr>
        <p:txBody>
          <a:bodyPr wrap="square" rtlCol="0">
            <a:spAutoFit/>
          </a:bodyPr>
          <a:lstStyle/>
          <a:p>
            <a:r>
              <a:rPr lang="en-IN" sz="2400" dirty="0">
                <a:solidFill>
                  <a:srgbClr val="00B0F0"/>
                </a:solidFill>
              </a:rPr>
              <a:t>https://www.tata.com/business/tcs</a:t>
            </a:r>
          </a:p>
        </p:txBody>
      </p:sp>
      <p:sp>
        <p:nvSpPr>
          <p:cNvPr id="10" name="TextBox 9">
            <a:extLst>
              <a:ext uri="{FF2B5EF4-FFF2-40B4-BE49-F238E27FC236}">
                <a16:creationId xmlns:a16="http://schemas.microsoft.com/office/drawing/2014/main" id="{869A3FAA-9DDF-89BC-1333-50804427BE01}"/>
              </a:ext>
            </a:extLst>
          </p:cNvPr>
          <p:cNvSpPr txBox="1"/>
          <p:nvPr/>
        </p:nvSpPr>
        <p:spPr>
          <a:xfrm>
            <a:off x="2464067" y="4427621"/>
            <a:ext cx="8874494" cy="2308324"/>
          </a:xfrm>
          <a:prstGeom prst="rect">
            <a:avLst/>
          </a:prstGeom>
          <a:noFill/>
        </p:spPr>
        <p:txBody>
          <a:bodyPr wrap="square" rtlCol="0">
            <a:spAutoFit/>
          </a:bodyPr>
          <a:lstStyle/>
          <a:p>
            <a:pPr algn="l"/>
            <a:r>
              <a:rPr lang="en-US" sz="2400" b="0" i="0" dirty="0">
                <a:solidFill>
                  <a:srgbClr val="474747"/>
                </a:solidFill>
                <a:effectLst/>
                <a:latin typeface="Google Sans"/>
              </a:rPr>
              <a:t>Its consulting-led, cognitive powered, portfolio of business, technology and engineering services and solutions is delivered through its unique Location Independent </a:t>
            </a:r>
            <a:r>
              <a:rPr lang="en-US" sz="2400" b="0" i="0" dirty="0" err="1">
                <a:solidFill>
                  <a:srgbClr val="474747"/>
                </a:solidFill>
                <a:effectLst/>
                <a:latin typeface="Google Sans"/>
              </a:rPr>
              <a:t>Agile</a:t>
            </a:r>
            <a:r>
              <a:rPr lang="en-US" sz="2400" b="0" i="0" baseline="30000" dirty="0" err="1">
                <a:solidFill>
                  <a:srgbClr val="474747"/>
                </a:solidFill>
                <a:effectLst/>
                <a:latin typeface="Google Sans"/>
              </a:rPr>
              <a:t>TM</a:t>
            </a:r>
            <a:r>
              <a:rPr lang="en-US" sz="2400" b="0" i="0" dirty="0">
                <a:solidFill>
                  <a:srgbClr val="474747"/>
                </a:solidFill>
                <a:effectLst/>
                <a:latin typeface="Google Sans"/>
              </a:rPr>
              <a:t> delivery model, recognized as a benchmark of excellence in software development.</a:t>
            </a:r>
            <a:endParaRPr lang="en-US" sz="2400" b="0" i="0" dirty="0">
              <a:solidFill>
                <a:srgbClr val="202124"/>
              </a:solidFill>
              <a:effectLst/>
              <a:latin typeface="arial" panose="020B0604020202020204" pitchFamily="34" charset="0"/>
            </a:endParaRPr>
          </a:p>
          <a:p>
            <a:br>
              <a:rPr lang="en-US" sz="2400" b="0" i="0" dirty="0">
                <a:solidFill>
                  <a:srgbClr val="202124"/>
                </a:solidFill>
                <a:effectLst/>
                <a:latin typeface="arial" panose="020B0604020202020204" pitchFamily="34" charset="0"/>
              </a:rPr>
            </a:br>
            <a:endParaRPr lang="en-IN" sz="2400" dirty="0"/>
          </a:p>
        </p:txBody>
      </p:sp>
    </p:spTree>
    <p:extLst>
      <p:ext uri="{BB962C8B-B14F-4D97-AF65-F5344CB8AC3E}">
        <p14:creationId xmlns:p14="http://schemas.microsoft.com/office/powerpoint/2010/main" val="309414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B22770-9DA1-CFE8-1ECB-78D0AC845075}"/>
              </a:ext>
            </a:extLst>
          </p:cNvPr>
          <p:cNvSpPr txBox="1"/>
          <p:nvPr/>
        </p:nvSpPr>
        <p:spPr>
          <a:xfrm>
            <a:off x="2236838" y="137652"/>
            <a:ext cx="8121445" cy="646331"/>
          </a:xfrm>
          <a:prstGeom prst="rect">
            <a:avLst/>
          </a:prstGeom>
          <a:noFill/>
        </p:spPr>
        <p:txBody>
          <a:bodyPr wrap="square" rtlCol="0">
            <a:spAutoFit/>
          </a:bodyPr>
          <a:lstStyle/>
          <a:p>
            <a:r>
              <a:rPr lang="en-US" sz="3600" dirty="0">
                <a:latin typeface="Forte" panose="03060902040502070203" pitchFamily="66" charset="0"/>
              </a:rPr>
              <a:t>PART 2: SEO &amp; KEYWORD RESEARCH</a:t>
            </a:r>
            <a:endParaRPr lang="en-IN" sz="3600" dirty="0">
              <a:latin typeface="Forte" panose="03060902040502070203" pitchFamily="66" charset="0"/>
            </a:endParaRPr>
          </a:p>
        </p:txBody>
      </p:sp>
      <p:sp>
        <p:nvSpPr>
          <p:cNvPr id="2" name="TextBox 1">
            <a:extLst>
              <a:ext uri="{FF2B5EF4-FFF2-40B4-BE49-F238E27FC236}">
                <a16:creationId xmlns:a16="http://schemas.microsoft.com/office/drawing/2014/main" id="{BA4AFDE1-C3E1-5385-2E6B-41ABB28A1971}"/>
              </a:ext>
            </a:extLst>
          </p:cNvPr>
          <p:cNvSpPr txBox="1"/>
          <p:nvPr/>
        </p:nvSpPr>
        <p:spPr>
          <a:xfrm>
            <a:off x="1484671" y="783983"/>
            <a:ext cx="1922206" cy="523220"/>
          </a:xfrm>
          <a:prstGeom prst="rect">
            <a:avLst/>
          </a:prstGeom>
          <a:noFill/>
        </p:spPr>
        <p:txBody>
          <a:bodyPr wrap="square" rtlCol="0">
            <a:spAutoFit/>
          </a:bodyPr>
          <a:lstStyle/>
          <a:p>
            <a:pPr marL="285750" indent="-285750">
              <a:buFont typeface="Wingdings" panose="05000000000000000000" pitchFamily="2" charset="2"/>
              <a:buChar char="Ø"/>
            </a:pPr>
            <a:r>
              <a:rPr lang="en-US" sz="2800" dirty="0">
                <a:latin typeface="Bahnschrift Condensed" panose="020B0502040204020203" pitchFamily="34" charset="0"/>
              </a:rPr>
              <a:t>SEO Audit :</a:t>
            </a:r>
            <a:endParaRPr lang="en-IN" sz="2800" dirty="0">
              <a:latin typeface="Bahnschrift Condensed" panose="020B0502040204020203" pitchFamily="34" charset="0"/>
            </a:endParaRPr>
          </a:p>
        </p:txBody>
      </p:sp>
      <p:pic>
        <p:nvPicPr>
          <p:cNvPr id="11" name="Picture 10">
            <a:extLst>
              <a:ext uri="{FF2B5EF4-FFF2-40B4-BE49-F238E27FC236}">
                <a16:creationId xmlns:a16="http://schemas.microsoft.com/office/drawing/2014/main" id="{2611675B-FE80-31C3-DD95-312747BA704A}"/>
              </a:ext>
            </a:extLst>
          </p:cNvPr>
          <p:cNvPicPr>
            <a:picLocks noChangeAspect="1"/>
          </p:cNvPicPr>
          <p:nvPr/>
        </p:nvPicPr>
        <p:blipFill>
          <a:blip r:embed="rId2"/>
          <a:stretch>
            <a:fillRect/>
          </a:stretch>
        </p:blipFill>
        <p:spPr>
          <a:xfrm>
            <a:off x="1376516" y="1651819"/>
            <a:ext cx="9842091" cy="4935793"/>
          </a:xfrm>
          <a:prstGeom prst="rect">
            <a:avLst/>
          </a:prstGeom>
        </p:spPr>
      </p:pic>
    </p:spTree>
    <p:extLst>
      <p:ext uri="{BB962C8B-B14F-4D97-AF65-F5344CB8AC3E}">
        <p14:creationId xmlns:p14="http://schemas.microsoft.com/office/powerpoint/2010/main" val="234951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C696EA-3665-8DAD-E378-15ACF0989BE7}"/>
              </a:ext>
            </a:extLst>
          </p:cNvPr>
          <p:cNvPicPr>
            <a:picLocks noChangeAspect="1"/>
          </p:cNvPicPr>
          <p:nvPr/>
        </p:nvPicPr>
        <p:blipFill>
          <a:blip r:embed="rId2"/>
          <a:stretch>
            <a:fillRect/>
          </a:stretch>
        </p:blipFill>
        <p:spPr>
          <a:xfrm>
            <a:off x="1248696" y="835742"/>
            <a:ext cx="9674943" cy="5034116"/>
          </a:xfrm>
          <a:prstGeom prst="rect">
            <a:avLst/>
          </a:prstGeom>
        </p:spPr>
      </p:pic>
    </p:spTree>
    <p:extLst>
      <p:ext uri="{BB962C8B-B14F-4D97-AF65-F5344CB8AC3E}">
        <p14:creationId xmlns:p14="http://schemas.microsoft.com/office/powerpoint/2010/main" val="337124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98D4B-A681-1A47-9C89-795D5512FBA7}"/>
              </a:ext>
            </a:extLst>
          </p:cNvPr>
          <p:cNvPicPr>
            <a:picLocks noChangeAspect="1"/>
          </p:cNvPicPr>
          <p:nvPr/>
        </p:nvPicPr>
        <p:blipFill>
          <a:blip r:embed="rId2"/>
          <a:stretch>
            <a:fillRect/>
          </a:stretch>
        </p:blipFill>
        <p:spPr>
          <a:xfrm>
            <a:off x="1238866" y="412955"/>
            <a:ext cx="9822424" cy="6017342"/>
          </a:xfrm>
          <a:prstGeom prst="rect">
            <a:avLst/>
          </a:prstGeom>
        </p:spPr>
      </p:pic>
    </p:spTree>
    <p:extLst>
      <p:ext uri="{BB962C8B-B14F-4D97-AF65-F5344CB8AC3E}">
        <p14:creationId xmlns:p14="http://schemas.microsoft.com/office/powerpoint/2010/main" val="2762291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8B872A6-51ED-AE88-8138-4839D71FD370}"/>
              </a:ext>
            </a:extLst>
          </p:cNvPr>
          <p:cNvSpPr txBox="1"/>
          <p:nvPr/>
        </p:nvSpPr>
        <p:spPr>
          <a:xfrm>
            <a:off x="383458" y="103189"/>
            <a:ext cx="4149213"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Bahnschrift Condensed" panose="020B0502040204020203" pitchFamily="34" charset="0"/>
              </a:rPr>
              <a:t>Keyword search : </a:t>
            </a:r>
            <a:endParaRPr lang="en-IN" sz="3200" dirty="0">
              <a:latin typeface="Bahnschrift Condensed" panose="020B0502040204020203" pitchFamily="34" charset="0"/>
            </a:endParaRPr>
          </a:p>
        </p:txBody>
      </p:sp>
      <p:sp>
        <p:nvSpPr>
          <p:cNvPr id="3" name="TextBox 2">
            <a:extLst>
              <a:ext uri="{FF2B5EF4-FFF2-40B4-BE49-F238E27FC236}">
                <a16:creationId xmlns:a16="http://schemas.microsoft.com/office/drawing/2014/main" id="{39D125DB-1DA9-F74C-D1C6-031C8156A347}"/>
              </a:ext>
            </a:extLst>
          </p:cNvPr>
          <p:cNvSpPr txBox="1"/>
          <p:nvPr/>
        </p:nvSpPr>
        <p:spPr>
          <a:xfrm>
            <a:off x="953729" y="687964"/>
            <a:ext cx="11002297" cy="6370975"/>
          </a:xfrm>
          <a:prstGeom prst="rect">
            <a:avLst/>
          </a:prstGeom>
          <a:noFill/>
        </p:spPr>
        <p:txBody>
          <a:bodyPr wrap="square" rtlCol="0">
            <a:spAutoFit/>
          </a:bodyPr>
          <a:lstStyle/>
          <a:p>
            <a:pPr>
              <a:buFont typeface="Wingdings" pitchFamily="2" charset="2"/>
              <a:buChar char="Ø"/>
            </a:pPr>
            <a:r>
              <a:rPr lang="en-US" sz="2400" b="1" dirty="0">
                <a:cs typeface="Browallia New" pitchFamily="34" charset="-34"/>
              </a:rPr>
              <a:t> </a:t>
            </a:r>
            <a:r>
              <a:rPr lang="en-US" sz="2400" dirty="0">
                <a:latin typeface="Algerian" panose="04020705040A02060702" pitchFamily="82" charset="0"/>
                <a:cs typeface="Browallia New" pitchFamily="34" charset="-34"/>
              </a:rPr>
              <a:t>OBJECTIVES FOR KEYWORD RE</a:t>
            </a:r>
            <a:r>
              <a:rPr lang="en-IN" sz="2400" dirty="0">
                <a:latin typeface="Algerian" panose="04020705040A02060702" pitchFamily="82" charset="0"/>
                <a:cs typeface="Browallia New" pitchFamily="34" charset="-34"/>
              </a:rPr>
              <a:t>S</a:t>
            </a:r>
            <a:r>
              <a:rPr lang="en-US" sz="2400" dirty="0">
                <a:latin typeface="Algerian" panose="04020705040A02060702" pitchFamily="82" charset="0"/>
                <a:cs typeface="Browallia New" pitchFamily="34" charset="-34"/>
              </a:rPr>
              <a:t>EARCH:</a:t>
            </a:r>
          </a:p>
          <a:p>
            <a:r>
              <a:rPr lang="en-US" sz="2400" dirty="0">
                <a:cs typeface="Browallia New" pitchFamily="34" charset="-34"/>
              </a:rPr>
              <a:t> </a:t>
            </a:r>
          </a:p>
          <a:p>
            <a:pPr marL="342900" indent="-342900">
              <a:buAutoNum type="arabicPeriod"/>
            </a:pPr>
            <a:r>
              <a:rPr lang="en-US" sz="2400" b="1" dirty="0">
                <a:cs typeface="Browallia New" pitchFamily="34" charset="-34"/>
              </a:rPr>
              <a:t>TO INCREASE WEBSITE TRAFFIC: </a:t>
            </a:r>
          </a:p>
          <a:p>
            <a:pPr marL="342900" indent="-342900"/>
            <a:r>
              <a:rPr lang="en-US" sz="2400" b="1" dirty="0">
                <a:cs typeface="Browallia New" pitchFamily="34" charset="-34"/>
              </a:rPr>
              <a:t>             </a:t>
            </a:r>
            <a:r>
              <a:rPr lang="en-US" sz="2400" dirty="0">
                <a:cs typeface="Browallia New" pitchFamily="34" charset="-34"/>
              </a:rPr>
              <a:t>As keyword research helps us know which key words are used by target customer mostly, by this we can improve our website traffic.</a:t>
            </a:r>
          </a:p>
          <a:p>
            <a:pPr marL="342900" indent="-342900">
              <a:buAutoNum type="arabicPeriod" startAt="2"/>
            </a:pPr>
            <a:endParaRPr lang="en-US" sz="2400" dirty="0">
              <a:cs typeface="Browallia New" pitchFamily="34" charset="-34"/>
            </a:endParaRPr>
          </a:p>
          <a:p>
            <a:pPr marL="342900" indent="-342900">
              <a:buAutoNum type="arabicPeriod" startAt="2"/>
            </a:pPr>
            <a:r>
              <a:rPr lang="en-US" sz="2400" b="1" dirty="0">
                <a:cs typeface="Browallia New" pitchFamily="34" charset="-34"/>
              </a:rPr>
              <a:t>TO IMPROVE ORGANIC SEARCH RANKING:</a:t>
            </a:r>
          </a:p>
          <a:p>
            <a:pPr marL="342900" indent="-342900"/>
            <a:r>
              <a:rPr lang="en-US" sz="2400" dirty="0">
                <a:cs typeface="Browallia New" pitchFamily="34" charset="-34"/>
              </a:rPr>
              <a:t>            By keyword research we can know which key words are performing best, which high search volume and lower competition, so that we can optimize our website with those key words  to improve organic search ranking.</a:t>
            </a:r>
          </a:p>
          <a:p>
            <a:pPr marL="342900" indent="-342900">
              <a:buAutoNum type="arabicPeriod" startAt="3"/>
            </a:pPr>
            <a:endParaRPr lang="en-US" sz="2400" dirty="0">
              <a:cs typeface="Browallia New" pitchFamily="34" charset="-34"/>
            </a:endParaRPr>
          </a:p>
          <a:p>
            <a:pPr marL="342900" indent="-342900">
              <a:buAutoNum type="arabicPeriod" startAt="3"/>
            </a:pPr>
            <a:r>
              <a:rPr lang="en-US" sz="2400" b="1" dirty="0">
                <a:cs typeface="Browallia New" pitchFamily="34" charset="-34"/>
              </a:rPr>
              <a:t>TO REACH OUT MORE AUDIENCE:</a:t>
            </a:r>
          </a:p>
          <a:p>
            <a:pPr marL="342900" indent="-342900"/>
            <a:r>
              <a:rPr lang="en-US" sz="2400" dirty="0">
                <a:cs typeface="Browallia New" pitchFamily="34" charset="-34"/>
              </a:rPr>
              <a:t>             Keyword research  helps us find out which keys are god to target out prospective customers and so that we can use those keywords in our website’s content.</a:t>
            </a:r>
          </a:p>
          <a:p>
            <a:pPr marL="285750" indent="-285750">
              <a:buFont typeface="Wingdings" panose="05000000000000000000" pitchFamily="2" charset="2"/>
              <a:buChar char="§"/>
            </a:pPr>
            <a:endParaRPr lang="en-IN" sz="2400" dirty="0"/>
          </a:p>
        </p:txBody>
      </p:sp>
    </p:spTree>
    <p:extLst>
      <p:ext uri="{BB962C8B-B14F-4D97-AF65-F5344CB8AC3E}">
        <p14:creationId xmlns:p14="http://schemas.microsoft.com/office/powerpoint/2010/main" val="523028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46890F-0F41-63FA-F1FE-0D8DF7D55D80}"/>
              </a:ext>
            </a:extLst>
          </p:cNvPr>
          <p:cNvPicPr>
            <a:picLocks noChangeAspect="1"/>
          </p:cNvPicPr>
          <p:nvPr/>
        </p:nvPicPr>
        <p:blipFill>
          <a:blip r:embed="rId2"/>
          <a:stretch>
            <a:fillRect/>
          </a:stretch>
        </p:blipFill>
        <p:spPr>
          <a:xfrm>
            <a:off x="432619" y="717755"/>
            <a:ext cx="5329084" cy="5722374"/>
          </a:xfrm>
          <a:prstGeom prst="rect">
            <a:avLst/>
          </a:prstGeom>
        </p:spPr>
      </p:pic>
      <p:pic>
        <p:nvPicPr>
          <p:cNvPr id="5" name="Picture 4">
            <a:extLst>
              <a:ext uri="{FF2B5EF4-FFF2-40B4-BE49-F238E27FC236}">
                <a16:creationId xmlns:a16="http://schemas.microsoft.com/office/drawing/2014/main" id="{0BDEE20F-2CBE-DDCF-F520-D4BE60EC0C04}"/>
              </a:ext>
            </a:extLst>
          </p:cNvPr>
          <p:cNvPicPr>
            <a:picLocks noChangeAspect="1"/>
          </p:cNvPicPr>
          <p:nvPr/>
        </p:nvPicPr>
        <p:blipFill>
          <a:blip r:embed="rId3"/>
          <a:stretch>
            <a:fillRect/>
          </a:stretch>
        </p:blipFill>
        <p:spPr>
          <a:xfrm>
            <a:off x="6430296" y="717756"/>
            <a:ext cx="5329085" cy="5791199"/>
          </a:xfrm>
          <a:prstGeom prst="rect">
            <a:avLst/>
          </a:prstGeom>
        </p:spPr>
      </p:pic>
    </p:spTree>
    <p:extLst>
      <p:ext uri="{BB962C8B-B14F-4D97-AF65-F5344CB8AC3E}">
        <p14:creationId xmlns:p14="http://schemas.microsoft.com/office/powerpoint/2010/main" val="280002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528CA7-707F-ECB3-D182-31DFACCCCCC4}"/>
              </a:ext>
            </a:extLst>
          </p:cNvPr>
          <p:cNvPicPr>
            <a:picLocks noChangeAspect="1"/>
          </p:cNvPicPr>
          <p:nvPr/>
        </p:nvPicPr>
        <p:blipFill>
          <a:blip r:embed="rId2"/>
          <a:stretch>
            <a:fillRect/>
          </a:stretch>
        </p:blipFill>
        <p:spPr>
          <a:xfrm>
            <a:off x="1995948" y="599768"/>
            <a:ext cx="9163665" cy="5801032"/>
          </a:xfrm>
          <a:prstGeom prst="rect">
            <a:avLst/>
          </a:prstGeom>
        </p:spPr>
      </p:pic>
    </p:spTree>
    <p:extLst>
      <p:ext uri="{BB962C8B-B14F-4D97-AF65-F5344CB8AC3E}">
        <p14:creationId xmlns:p14="http://schemas.microsoft.com/office/powerpoint/2010/main" val="2873898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A126F1-F21F-8916-035B-16117F048BDB}"/>
              </a:ext>
            </a:extLst>
          </p:cNvPr>
          <p:cNvSpPr txBox="1"/>
          <p:nvPr/>
        </p:nvSpPr>
        <p:spPr>
          <a:xfrm>
            <a:off x="2048303" y="366623"/>
            <a:ext cx="7852779" cy="6124754"/>
          </a:xfrm>
          <a:prstGeom prst="rect">
            <a:avLst/>
          </a:prstGeom>
          <a:noFill/>
        </p:spPr>
        <p:txBody>
          <a:bodyPr wrap="square" rtlCol="0">
            <a:spAutoFit/>
          </a:bodyPr>
          <a:lstStyle/>
          <a:p>
            <a:r>
              <a:rPr lang="en-IN" sz="3200" dirty="0">
                <a:latin typeface="Bahnschrift Condensed" panose="020B0502040204020203" pitchFamily="34" charset="0"/>
              </a:rPr>
              <a:t>Long-tail keywords for "Wipro" could include:</a:t>
            </a:r>
          </a:p>
          <a:p>
            <a:endParaRPr lang="en-IN" dirty="0">
              <a:latin typeface="Bahnschrift Condensed" panose="020B0502040204020203" pitchFamily="34" charset="0"/>
            </a:endParaRPr>
          </a:p>
          <a:p>
            <a:pPr marL="342900" indent="-342900">
              <a:buAutoNum type="arabicPeriod"/>
            </a:pPr>
            <a:r>
              <a:rPr lang="en-IN" dirty="0">
                <a:latin typeface="Calibri" panose="020F0502020204030204" pitchFamily="34" charset="0"/>
                <a:ea typeface="Calibri" panose="020F0502020204030204" pitchFamily="34" charset="0"/>
                <a:cs typeface="Calibri" panose="020F0502020204030204" pitchFamily="34" charset="0"/>
              </a:rPr>
              <a:t>"Wipro IT services and consulting“</a:t>
            </a:r>
          </a:p>
          <a:p>
            <a:pPr marL="342900" indent="-342900">
              <a:buAutoNum type="arabicPeriod"/>
            </a:pPr>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2. "Wipro stock price analysis 2023“</a:t>
            </a:r>
          </a:p>
          <a:p>
            <a:pPr marL="342900" indent="-342900">
              <a:buAutoNum type="arabicPeriod"/>
            </a:pPr>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3. "Wipro digital transformation solutions“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4. "Wipro campus recruitment process“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5. "Wipro sustainability initiatives“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6. "Wipro healthcare technology solutions“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7. "Wipro cloud computing services“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8. "Wipro customer case studies“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9. "Wipro AI and machine learning projects“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10. "Wipro cybersecurity services and trends</a:t>
            </a:r>
            <a:r>
              <a:rPr lang="en-IN" dirty="0"/>
              <a:t>"</a:t>
            </a:r>
          </a:p>
        </p:txBody>
      </p:sp>
    </p:spTree>
    <p:extLst>
      <p:ext uri="{BB962C8B-B14F-4D97-AF65-F5344CB8AC3E}">
        <p14:creationId xmlns:p14="http://schemas.microsoft.com/office/powerpoint/2010/main" val="2954087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AC6EE-289D-4518-CD0B-B097039C5AA6}"/>
              </a:ext>
            </a:extLst>
          </p:cNvPr>
          <p:cNvPicPr>
            <a:picLocks noChangeAspect="1"/>
          </p:cNvPicPr>
          <p:nvPr/>
        </p:nvPicPr>
        <p:blipFill>
          <a:blip r:embed="rId2"/>
          <a:stretch>
            <a:fillRect/>
          </a:stretch>
        </p:blipFill>
        <p:spPr>
          <a:xfrm>
            <a:off x="412953" y="452284"/>
            <a:ext cx="5771537" cy="5702710"/>
          </a:xfrm>
          <a:prstGeom prst="rect">
            <a:avLst/>
          </a:prstGeom>
        </p:spPr>
      </p:pic>
      <p:pic>
        <p:nvPicPr>
          <p:cNvPr id="5" name="Picture 4">
            <a:extLst>
              <a:ext uri="{FF2B5EF4-FFF2-40B4-BE49-F238E27FC236}">
                <a16:creationId xmlns:a16="http://schemas.microsoft.com/office/drawing/2014/main" id="{4F13FAF3-E64E-CAE0-0E37-064C2576797D}"/>
              </a:ext>
            </a:extLst>
          </p:cNvPr>
          <p:cNvPicPr>
            <a:picLocks noChangeAspect="1"/>
          </p:cNvPicPr>
          <p:nvPr/>
        </p:nvPicPr>
        <p:blipFill>
          <a:blip r:embed="rId3"/>
          <a:stretch>
            <a:fillRect/>
          </a:stretch>
        </p:blipFill>
        <p:spPr>
          <a:xfrm>
            <a:off x="6705601" y="452283"/>
            <a:ext cx="5073446" cy="5702711"/>
          </a:xfrm>
          <a:prstGeom prst="rect">
            <a:avLst/>
          </a:prstGeom>
        </p:spPr>
      </p:pic>
    </p:spTree>
    <p:extLst>
      <p:ext uri="{BB962C8B-B14F-4D97-AF65-F5344CB8AC3E}">
        <p14:creationId xmlns:p14="http://schemas.microsoft.com/office/powerpoint/2010/main" val="407280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32E3B-68A7-2CF3-DC75-94196B66E900}"/>
              </a:ext>
            </a:extLst>
          </p:cNvPr>
          <p:cNvSpPr txBox="1"/>
          <p:nvPr/>
        </p:nvSpPr>
        <p:spPr>
          <a:xfrm>
            <a:off x="314632" y="142568"/>
            <a:ext cx="5019368" cy="584775"/>
          </a:xfrm>
          <a:prstGeom prst="rect">
            <a:avLst/>
          </a:prstGeom>
          <a:noFill/>
        </p:spPr>
        <p:txBody>
          <a:bodyPr wrap="square" rtlCol="0">
            <a:spAutoFit/>
          </a:bodyPr>
          <a:lstStyle/>
          <a:p>
            <a:pPr marL="285750" indent="-285750">
              <a:buFont typeface="Wingdings" panose="05000000000000000000" pitchFamily="2" charset="2"/>
              <a:buChar char="v"/>
            </a:pPr>
            <a:r>
              <a:rPr lang="en-US" sz="3200" dirty="0">
                <a:latin typeface="Bahnschrift Condensed" panose="020B0502040204020203" pitchFamily="34" charset="0"/>
              </a:rPr>
              <a:t>ON PAGE OPTIMIZATION :</a:t>
            </a:r>
            <a:endParaRPr lang="en-IN" sz="3200" dirty="0">
              <a:latin typeface="Bahnschrift Condensed" panose="020B0502040204020203" pitchFamily="34" charset="0"/>
            </a:endParaRPr>
          </a:p>
        </p:txBody>
      </p:sp>
      <p:sp>
        <p:nvSpPr>
          <p:cNvPr id="3" name="TextBox 2">
            <a:extLst>
              <a:ext uri="{FF2B5EF4-FFF2-40B4-BE49-F238E27FC236}">
                <a16:creationId xmlns:a16="http://schemas.microsoft.com/office/drawing/2014/main" id="{4D3338C2-FB6C-B300-E8B7-F2AC64F7C71B}"/>
              </a:ext>
            </a:extLst>
          </p:cNvPr>
          <p:cNvSpPr txBox="1"/>
          <p:nvPr/>
        </p:nvSpPr>
        <p:spPr>
          <a:xfrm>
            <a:off x="1012723" y="1115961"/>
            <a:ext cx="3013587" cy="523220"/>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Bahnschrift Condensed" panose="020B0502040204020203" pitchFamily="34" charset="0"/>
              </a:rPr>
              <a:t>META TITLE’S  </a:t>
            </a:r>
            <a:r>
              <a:rPr lang="en-US" dirty="0"/>
              <a:t>:</a:t>
            </a:r>
            <a:endParaRPr lang="en-IN" dirty="0"/>
          </a:p>
        </p:txBody>
      </p:sp>
      <p:sp>
        <p:nvSpPr>
          <p:cNvPr id="4" name="TextBox 3">
            <a:extLst>
              <a:ext uri="{FF2B5EF4-FFF2-40B4-BE49-F238E27FC236}">
                <a16:creationId xmlns:a16="http://schemas.microsoft.com/office/drawing/2014/main" id="{B60070BD-2BDE-0CD1-AC4F-4BEB9F275493}"/>
              </a:ext>
            </a:extLst>
          </p:cNvPr>
          <p:cNvSpPr txBox="1"/>
          <p:nvPr/>
        </p:nvSpPr>
        <p:spPr>
          <a:xfrm>
            <a:off x="806245" y="1894832"/>
            <a:ext cx="10353368" cy="4770537"/>
          </a:xfrm>
          <a:prstGeom prst="rect">
            <a:avLst/>
          </a:prstGeom>
          <a:noFill/>
        </p:spPr>
        <p:txBody>
          <a:bodyPr wrap="square" rtlCol="0">
            <a:spAutoFit/>
          </a:bodyPr>
          <a:lstStyle/>
          <a:p>
            <a:r>
              <a:rPr lang="en-US" sz="3200" b="1" dirty="0">
                <a:latin typeface="Agency FB" panose="020B0503020202020204" pitchFamily="34" charset="0"/>
              </a:rPr>
              <a:t>Meta titles for Wipro's website or webpages might include:</a:t>
            </a:r>
          </a:p>
          <a:p>
            <a:endParaRPr lang="en-US" sz="3200" b="1" dirty="0">
              <a:latin typeface="Agency FB" panose="020B0503020202020204" pitchFamily="34" charset="0"/>
            </a:endParaRPr>
          </a:p>
          <a:p>
            <a:r>
              <a:rPr lang="en-US" sz="2400" dirty="0"/>
              <a:t>1."Wipro - Transforming Businesses with Technology Solutions</a:t>
            </a:r>
          </a:p>
          <a:p>
            <a:r>
              <a:rPr lang="en-US" sz="2400" dirty="0"/>
              <a:t>"2. "Wipro - Global IT Consulting and Services Company“</a:t>
            </a:r>
          </a:p>
          <a:p>
            <a:r>
              <a:rPr lang="en-US" sz="2400" dirty="0"/>
              <a:t>3. "Explore Wipro's Expertise in IT Services and Consulting“</a:t>
            </a:r>
          </a:p>
          <a:p>
            <a:r>
              <a:rPr lang="en-US" sz="2400" dirty="0"/>
              <a:t>4. "Wipro: Innovating for a Sustainable Future“</a:t>
            </a:r>
          </a:p>
          <a:p>
            <a:r>
              <a:rPr lang="en-US" sz="2400" dirty="0"/>
              <a:t>5. "Wipro Careers: Join Our Team of Tech Professionals“</a:t>
            </a:r>
          </a:p>
          <a:p>
            <a:r>
              <a:rPr lang="en-US" sz="2400" dirty="0"/>
              <a:t>6. "Wipro News and Updates - Stay Informed“</a:t>
            </a:r>
          </a:p>
          <a:p>
            <a:r>
              <a:rPr lang="en-US" sz="2400" dirty="0"/>
              <a:t>7. "Wipro's Digital Transformation Services“</a:t>
            </a:r>
          </a:p>
          <a:p>
            <a:r>
              <a:rPr lang="en-US" sz="2400" dirty="0"/>
              <a:t>8. "Wipro's Industry-Leading Cloud Solutions“</a:t>
            </a:r>
          </a:p>
          <a:p>
            <a:r>
              <a:rPr lang="en-US" sz="2400" dirty="0"/>
              <a:t>9. "Wipro's Commitment to Cybersecurity“</a:t>
            </a:r>
          </a:p>
          <a:p>
            <a:r>
              <a:rPr lang="en-US" sz="2400" dirty="0"/>
              <a:t>10. "Contact Wipro for Business Solutions“</a:t>
            </a:r>
            <a:endParaRPr lang="en-IN" sz="2400" dirty="0"/>
          </a:p>
        </p:txBody>
      </p:sp>
    </p:spTree>
    <p:extLst>
      <p:ext uri="{BB962C8B-B14F-4D97-AF65-F5344CB8AC3E}">
        <p14:creationId xmlns:p14="http://schemas.microsoft.com/office/powerpoint/2010/main" val="107972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68326-A89A-DB33-0A3B-E468A9EEFBB7}"/>
              </a:ext>
            </a:extLst>
          </p:cNvPr>
          <p:cNvSpPr>
            <a:spLocks noGrp="1"/>
          </p:cNvSpPr>
          <p:nvPr>
            <p:ph type="title"/>
          </p:nvPr>
        </p:nvSpPr>
        <p:spPr>
          <a:xfrm>
            <a:off x="1767840" y="211583"/>
            <a:ext cx="10424160" cy="1325563"/>
          </a:xfrm>
        </p:spPr>
        <p:txBody>
          <a:bodyPr>
            <a:normAutofit/>
          </a:bodyPr>
          <a:lstStyle/>
          <a:p>
            <a:r>
              <a:rPr lang="en-US" sz="2800" dirty="0">
                <a:latin typeface="Forte" panose="03060902040502070203" pitchFamily="66" charset="0"/>
              </a:rPr>
              <a:t>Part – 1: Brand study , Competitor </a:t>
            </a:r>
            <a:r>
              <a:rPr lang="en-US" sz="2800" dirty="0" err="1">
                <a:latin typeface="Forte" panose="03060902040502070203" pitchFamily="66" charset="0"/>
              </a:rPr>
              <a:t>Analaysis</a:t>
            </a:r>
            <a:r>
              <a:rPr lang="en-US" sz="2800" dirty="0">
                <a:latin typeface="Forte" panose="03060902040502070203" pitchFamily="66" charset="0"/>
              </a:rPr>
              <a:t> &amp; Buyer’s / Audience’s                                                      persona</a:t>
            </a:r>
            <a:endParaRPr lang="en-IN" sz="2800" dirty="0">
              <a:latin typeface="Forte" panose="03060902040502070203" pitchFamily="66" charset="0"/>
            </a:endParaRPr>
          </a:p>
        </p:txBody>
      </p:sp>
      <p:sp>
        <p:nvSpPr>
          <p:cNvPr id="4" name="Content Placeholder 3">
            <a:extLst>
              <a:ext uri="{FF2B5EF4-FFF2-40B4-BE49-F238E27FC236}">
                <a16:creationId xmlns:a16="http://schemas.microsoft.com/office/drawing/2014/main" id="{2BAE4D6C-3A75-8D37-E1DD-067E12E11B08}"/>
              </a:ext>
            </a:extLst>
          </p:cNvPr>
          <p:cNvSpPr>
            <a:spLocks noGrp="1"/>
          </p:cNvSpPr>
          <p:nvPr>
            <p:ph idx="1"/>
          </p:nvPr>
        </p:nvSpPr>
        <p:spPr>
          <a:xfrm>
            <a:off x="792480" y="1784094"/>
            <a:ext cx="72908160" cy="4351338"/>
          </a:xfrm>
        </p:spPr>
        <p:txBody>
          <a:bodyPr>
            <a:normAutofit/>
          </a:bodyPr>
          <a:lstStyle/>
          <a:p>
            <a:pPr marL="0" indent="0">
              <a:buNone/>
            </a:pPr>
            <a:endParaRPr lang="en-IN" sz="2400" dirty="0">
              <a:noFill/>
            </a:endParaRPr>
          </a:p>
          <a:p>
            <a:pPr marL="0" indent="0">
              <a:buNone/>
            </a:pPr>
            <a:r>
              <a:rPr lang="en-IN" sz="2400" dirty="0">
                <a:noFill/>
                <a:latin typeface="Agency FB" panose="020B0503020202020204" pitchFamily="34" charset="0"/>
              </a:rPr>
              <a:t>    Brand Logo :</a:t>
            </a:r>
            <a:r>
              <a:rPr lang="en-IN" dirty="0">
                <a:noFill/>
                <a:latin typeface="Agency FB" panose="020B0503020202020204" pitchFamily="34" charset="0"/>
              </a:rPr>
              <a:t>  </a:t>
            </a:r>
          </a:p>
          <a:p>
            <a:pPr marL="0" indent="0">
              <a:buNone/>
            </a:pPr>
            <a:endParaRPr lang="en-IN" dirty="0">
              <a:noFill/>
              <a:latin typeface="Agency FB" panose="020B0503020202020204" pitchFamily="34" charset="0"/>
            </a:endParaRPr>
          </a:p>
        </p:txBody>
      </p:sp>
      <p:sp>
        <p:nvSpPr>
          <p:cNvPr id="5" name="Content Placeholder 2">
            <a:extLst>
              <a:ext uri="{FF2B5EF4-FFF2-40B4-BE49-F238E27FC236}">
                <a16:creationId xmlns:a16="http://schemas.microsoft.com/office/drawing/2014/main" id="{60B8B728-2604-828B-41DF-879D2760F4FB}"/>
              </a:ext>
            </a:extLst>
          </p:cNvPr>
          <p:cNvSpPr txBox="1">
            <a:spLocks/>
          </p:cNvSpPr>
          <p:nvPr/>
        </p:nvSpPr>
        <p:spPr>
          <a:xfrm>
            <a:off x="4561840" y="2104027"/>
            <a:ext cx="3484880" cy="609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71600" lvl="3" indent="0">
              <a:buNone/>
            </a:pPr>
            <a:r>
              <a:rPr lang="en-US" sz="3600" dirty="0">
                <a:latin typeface="Algerian" panose="04020705040A02060702" pitchFamily="82" charset="0"/>
              </a:rPr>
              <a:t> </a:t>
            </a:r>
            <a:r>
              <a:rPr lang="en-US" sz="3600" dirty="0" err="1">
                <a:solidFill>
                  <a:srgbClr val="002060"/>
                </a:solidFill>
                <a:latin typeface="Algerian" panose="04020705040A02060702" pitchFamily="82" charset="0"/>
              </a:rPr>
              <a:t>wipro</a:t>
            </a:r>
            <a:endParaRPr lang="en-IN" dirty="0">
              <a:solidFill>
                <a:srgbClr val="002060"/>
              </a:solidFill>
              <a:latin typeface="Algerian" panose="04020705040A02060702" pitchFamily="82" charset="0"/>
            </a:endParaRPr>
          </a:p>
        </p:txBody>
      </p:sp>
      <p:sp>
        <p:nvSpPr>
          <p:cNvPr id="7" name="AutoShape 4">
            <a:extLst>
              <a:ext uri="{FF2B5EF4-FFF2-40B4-BE49-F238E27FC236}">
                <a16:creationId xmlns:a16="http://schemas.microsoft.com/office/drawing/2014/main" id="{327F4951-651E-BAFC-DF17-7A89ED4D1407}"/>
              </a:ext>
            </a:extLst>
          </p:cNvPr>
          <p:cNvSpPr>
            <a:spLocks noChangeAspect="1" noChangeArrowheads="1"/>
          </p:cNvSpPr>
          <p:nvPr/>
        </p:nvSpPr>
        <p:spPr bwMode="auto">
          <a:xfrm>
            <a:off x="579120" y="2093565"/>
            <a:ext cx="5953760" cy="21132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285750" indent="-285750">
              <a:buFont typeface="Wingdings" panose="05000000000000000000" pitchFamily="2" charset="2"/>
              <a:buChar char="v"/>
            </a:pPr>
            <a:r>
              <a:rPr lang="en-US" sz="3200" dirty="0">
                <a:latin typeface="Bahnschrift Condensed" panose="020B0502040204020203" pitchFamily="34" charset="0"/>
              </a:rPr>
              <a:t>COMPANY / TOPIC OF THE PROJECT </a:t>
            </a:r>
            <a:r>
              <a:rPr lang="en-US" sz="3200" dirty="0">
                <a:latin typeface="Agency FB" panose="020B0503020202020204" pitchFamily="34" charset="0"/>
              </a:rPr>
              <a:t>:</a:t>
            </a:r>
          </a:p>
          <a:p>
            <a:pPr marL="285750" indent="-285750">
              <a:buFont typeface="Wingdings" panose="05000000000000000000" pitchFamily="2" charset="2"/>
              <a:buChar char="v"/>
            </a:pPr>
            <a:endParaRPr lang="en-US" sz="3200" dirty="0">
              <a:latin typeface="Agency FB" panose="020B0503020202020204" pitchFamily="34" charset="0"/>
            </a:endParaRPr>
          </a:p>
          <a:p>
            <a:pPr marL="285750" indent="-285750">
              <a:buFont typeface="Wingdings" panose="05000000000000000000" pitchFamily="2" charset="2"/>
              <a:buChar char="v"/>
            </a:pPr>
            <a:r>
              <a:rPr lang="en-US" sz="3200" dirty="0">
                <a:latin typeface="Bahnschrift Condensed" panose="020B0502040204020203" pitchFamily="34" charset="0"/>
              </a:rPr>
              <a:t>BRAND LOGO :</a:t>
            </a:r>
          </a:p>
          <a:p>
            <a:pPr marL="457200" indent="-457200">
              <a:buFont typeface="Wingdings" panose="05000000000000000000" pitchFamily="2" charset="2"/>
              <a:buChar char="v"/>
            </a:pPr>
            <a:endParaRPr lang="en-IN" sz="3200" dirty="0">
              <a:latin typeface="Agency FB" panose="020B0503020202020204" pitchFamily="34" charset="0"/>
            </a:endParaRPr>
          </a:p>
        </p:txBody>
      </p:sp>
      <p:sp>
        <p:nvSpPr>
          <p:cNvPr id="8" name="AutoShape 6">
            <a:extLst>
              <a:ext uri="{FF2B5EF4-FFF2-40B4-BE49-F238E27FC236}">
                <a16:creationId xmlns:a16="http://schemas.microsoft.com/office/drawing/2014/main" id="{F902A2D3-41D5-8391-718F-5F7E9350B44E}"/>
              </a:ext>
            </a:extLst>
          </p:cNvPr>
          <p:cNvSpPr>
            <a:spLocks noChangeAspect="1" noChangeArrowheads="1"/>
          </p:cNvSpPr>
          <p:nvPr/>
        </p:nvSpPr>
        <p:spPr bwMode="auto">
          <a:xfrm>
            <a:off x="6096000" y="1620520"/>
            <a:ext cx="2113280" cy="21132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32448816-AECE-E48D-151A-01FFE1424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0170" y="3443787"/>
            <a:ext cx="2857500" cy="1600200"/>
          </a:xfrm>
          <a:prstGeom prst="rect">
            <a:avLst/>
          </a:prstGeom>
        </p:spPr>
      </p:pic>
      <p:sp>
        <p:nvSpPr>
          <p:cNvPr id="3" name="TextBox 2">
            <a:extLst>
              <a:ext uri="{FF2B5EF4-FFF2-40B4-BE49-F238E27FC236}">
                <a16:creationId xmlns:a16="http://schemas.microsoft.com/office/drawing/2014/main" id="{5C4557A6-8549-E065-79A8-98241A92B1B0}"/>
              </a:ext>
            </a:extLst>
          </p:cNvPr>
          <p:cNvSpPr txBox="1"/>
          <p:nvPr/>
        </p:nvSpPr>
        <p:spPr>
          <a:xfrm>
            <a:off x="36443920" y="2976880"/>
            <a:ext cx="914400" cy="369332"/>
          </a:xfrm>
          <a:prstGeom prst="rect">
            <a:avLst/>
          </a:prstGeom>
          <a:noFill/>
        </p:spPr>
        <p:txBody>
          <a:bodyPr wrap="square" rtlCol="0">
            <a:spAutoFit/>
          </a:bodyPr>
          <a:lstStyle/>
          <a:p>
            <a:r>
              <a:rPr lang="en-US" dirty="0" err="1"/>
              <a:t>wipro</a:t>
            </a:r>
            <a:endParaRPr lang="en-IN" dirty="0"/>
          </a:p>
        </p:txBody>
      </p:sp>
    </p:spTree>
    <p:extLst>
      <p:ext uri="{BB962C8B-B14F-4D97-AF65-F5344CB8AC3E}">
        <p14:creationId xmlns:p14="http://schemas.microsoft.com/office/powerpoint/2010/main" val="1895243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98BCF6-DC2B-15CB-A149-01FD7DD77FFD}"/>
              </a:ext>
            </a:extLst>
          </p:cNvPr>
          <p:cNvSpPr txBox="1"/>
          <p:nvPr/>
        </p:nvSpPr>
        <p:spPr>
          <a:xfrm flipH="1">
            <a:off x="389848" y="223373"/>
            <a:ext cx="4634436" cy="584775"/>
          </a:xfrm>
          <a:prstGeom prst="rect">
            <a:avLst/>
          </a:prstGeom>
          <a:noFill/>
        </p:spPr>
        <p:txBody>
          <a:bodyPr wrap="square" rtlCol="0">
            <a:spAutoFit/>
          </a:bodyPr>
          <a:lstStyle/>
          <a:p>
            <a:pPr marL="457200" indent="-457200">
              <a:buFont typeface="Wingdings" panose="05000000000000000000" pitchFamily="2" charset="2"/>
              <a:buChar char="Ø"/>
            </a:pPr>
            <a:r>
              <a:rPr lang="en-US" sz="3200" dirty="0">
                <a:latin typeface="Bahnschrift Condensed" panose="020B0502040204020203" pitchFamily="34" charset="0"/>
              </a:rPr>
              <a:t>META DESCRIPTION :</a:t>
            </a:r>
            <a:endParaRPr lang="en-IN" dirty="0">
              <a:latin typeface="Bahnschrift Condensed" panose="020B0502040204020203" pitchFamily="34" charset="0"/>
            </a:endParaRPr>
          </a:p>
        </p:txBody>
      </p:sp>
      <p:sp>
        <p:nvSpPr>
          <p:cNvPr id="4" name="TextBox 3">
            <a:extLst>
              <a:ext uri="{FF2B5EF4-FFF2-40B4-BE49-F238E27FC236}">
                <a16:creationId xmlns:a16="http://schemas.microsoft.com/office/drawing/2014/main" id="{4E83405B-3F07-7B39-967E-DBBA946BEFCB}"/>
              </a:ext>
            </a:extLst>
          </p:cNvPr>
          <p:cNvSpPr txBox="1"/>
          <p:nvPr/>
        </p:nvSpPr>
        <p:spPr>
          <a:xfrm>
            <a:off x="861796" y="1010245"/>
            <a:ext cx="11141217" cy="5847755"/>
          </a:xfrm>
          <a:prstGeom prst="rect">
            <a:avLst/>
          </a:prstGeom>
          <a:noFill/>
        </p:spPr>
        <p:txBody>
          <a:bodyPr wrap="square" rtlCol="0">
            <a:spAutoFit/>
          </a:bodyPr>
          <a:lstStyle/>
          <a:p>
            <a:r>
              <a:rPr lang="en-US" sz="3200" b="1" dirty="0">
                <a:latin typeface="Agency FB" panose="020B0503020202020204" pitchFamily="34" charset="0"/>
              </a:rPr>
              <a:t>Meta descriptions for Wipro's webpages could be as follows:</a:t>
            </a:r>
          </a:p>
          <a:p>
            <a:endParaRPr lang="en-US" dirty="0"/>
          </a:p>
          <a:p>
            <a:pPr marL="342900" indent="-342900">
              <a:buAutoNum type="arabicPeriod"/>
            </a:pPr>
            <a:r>
              <a:rPr lang="en-US" dirty="0"/>
              <a:t>"Discover how Wipro leverages technology to drive business innovation and growth. Explore our IT consulting and services.</a:t>
            </a:r>
          </a:p>
          <a:p>
            <a:r>
              <a:rPr lang="en-US" dirty="0"/>
              <a:t>"2. "Wipro is a global leader in IT solutions. Learn more about our expertise and how we can help your organization succeed.“</a:t>
            </a:r>
          </a:p>
          <a:p>
            <a:r>
              <a:rPr lang="en-US" dirty="0"/>
              <a:t>3. "Wipro's sustainable practices and initiatives for a greener, better future. Explore our commitment to environmental responsibility.“</a:t>
            </a:r>
          </a:p>
          <a:p>
            <a:r>
              <a:rPr lang="en-US" dirty="0"/>
              <a:t>4. "Start your career with Wipro - a place for tech enthusiasts. Find exciting opportunities to join our team.“</a:t>
            </a:r>
          </a:p>
          <a:p>
            <a:r>
              <a:rPr lang="en-US" dirty="0"/>
              <a:t>5. "Stay updated with the latest news and developments from Wipro. Your source for industry insights and company updates.</a:t>
            </a:r>
          </a:p>
          <a:p>
            <a:r>
              <a:rPr lang="en-US" dirty="0"/>
              <a:t>"6. "Wipro's digital transformation services empower businesses to thrive in the digital age. Discover our solutions.“</a:t>
            </a:r>
          </a:p>
          <a:p>
            <a:r>
              <a:rPr lang="en-US" dirty="0"/>
              <a:t>7. "Experience the power of the cloud with Wipro's cutting-edge cloud computing solutions. Explore our offerings.“</a:t>
            </a:r>
          </a:p>
          <a:p>
            <a:r>
              <a:rPr lang="en-US" dirty="0"/>
              <a:t>8. "Wipro is your trusted partner in cybersecurity. Learn about our robust security solutions and practices.“</a:t>
            </a:r>
          </a:p>
          <a:p>
            <a:r>
              <a:rPr lang="en-US" dirty="0"/>
              <a:t>9. "Connect with Wipro for tailored business solutions and IT services. Let us help you succeed in a rapidly changing world."</a:t>
            </a:r>
            <a:endParaRPr lang="en-IN" dirty="0"/>
          </a:p>
        </p:txBody>
      </p:sp>
    </p:spTree>
    <p:extLst>
      <p:ext uri="{BB962C8B-B14F-4D97-AF65-F5344CB8AC3E}">
        <p14:creationId xmlns:p14="http://schemas.microsoft.com/office/powerpoint/2010/main" val="289198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73C14-8F66-1D91-C28F-5FD9ABF3FD26}"/>
              </a:ext>
            </a:extLst>
          </p:cNvPr>
          <p:cNvPicPr>
            <a:picLocks noChangeAspect="1"/>
          </p:cNvPicPr>
          <p:nvPr/>
        </p:nvPicPr>
        <p:blipFill>
          <a:blip r:embed="rId2"/>
          <a:stretch>
            <a:fillRect/>
          </a:stretch>
        </p:blipFill>
        <p:spPr>
          <a:xfrm>
            <a:off x="693019" y="625642"/>
            <a:ext cx="5402982" cy="5053263"/>
          </a:xfrm>
          <a:prstGeom prst="rect">
            <a:avLst/>
          </a:prstGeom>
        </p:spPr>
      </p:pic>
      <p:pic>
        <p:nvPicPr>
          <p:cNvPr id="5" name="Picture 4">
            <a:extLst>
              <a:ext uri="{FF2B5EF4-FFF2-40B4-BE49-F238E27FC236}">
                <a16:creationId xmlns:a16="http://schemas.microsoft.com/office/drawing/2014/main" id="{4692BE02-9D85-87B0-F461-5CA6B0FB321D}"/>
              </a:ext>
            </a:extLst>
          </p:cNvPr>
          <p:cNvPicPr>
            <a:picLocks noChangeAspect="1"/>
          </p:cNvPicPr>
          <p:nvPr/>
        </p:nvPicPr>
        <p:blipFill>
          <a:blip r:embed="rId3"/>
          <a:stretch>
            <a:fillRect/>
          </a:stretch>
        </p:blipFill>
        <p:spPr>
          <a:xfrm>
            <a:off x="6567638" y="693019"/>
            <a:ext cx="4931343" cy="4985886"/>
          </a:xfrm>
          <a:prstGeom prst="rect">
            <a:avLst/>
          </a:prstGeom>
        </p:spPr>
      </p:pic>
    </p:spTree>
    <p:extLst>
      <p:ext uri="{BB962C8B-B14F-4D97-AF65-F5344CB8AC3E}">
        <p14:creationId xmlns:p14="http://schemas.microsoft.com/office/powerpoint/2010/main" val="1782802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442752-8A71-6EAE-42D4-E94B46A317A6}"/>
              </a:ext>
            </a:extLst>
          </p:cNvPr>
          <p:cNvSpPr txBox="1"/>
          <p:nvPr/>
        </p:nvSpPr>
        <p:spPr>
          <a:xfrm>
            <a:off x="353961" y="191729"/>
            <a:ext cx="7590503" cy="2062103"/>
          </a:xfrm>
          <a:prstGeom prst="rect">
            <a:avLst/>
          </a:prstGeom>
          <a:noFill/>
        </p:spPr>
        <p:txBody>
          <a:bodyPr wrap="square" rtlCol="0">
            <a:spAutoFit/>
          </a:bodyPr>
          <a:lstStyle/>
          <a:p>
            <a:pPr>
              <a:buFont typeface="Wingdings" pitchFamily="2" charset="2"/>
              <a:buChar char="Ø"/>
            </a:pPr>
            <a:r>
              <a:rPr lang="en-GB" sz="3200" b="1" dirty="0">
                <a:latin typeface="Agency FB" panose="020B0503020202020204" pitchFamily="34" charset="0"/>
                <a:cs typeface="Browallia New" pitchFamily="34" charset="-34"/>
              </a:rPr>
              <a:t>PROCESS OF CONDUCTING KEYWORD RESEARCH :</a:t>
            </a:r>
          </a:p>
          <a:p>
            <a:r>
              <a:rPr lang="en-GB" sz="3200" b="1" dirty="0">
                <a:latin typeface="Agency FB" panose="020B0503020202020204" pitchFamily="34" charset="0"/>
                <a:cs typeface="Browallia New" pitchFamily="34" charset="-34"/>
              </a:rPr>
              <a:t>     </a:t>
            </a:r>
            <a:r>
              <a:rPr lang="en-GB" sz="3200" b="1" dirty="0">
                <a:latin typeface="Browallia New" pitchFamily="34" charset="-34"/>
                <a:cs typeface="Browallia New" pitchFamily="34" charset="-34"/>
              </a:rPr>
              <a:t>    </a:t>
            </a:r>
          </a:p>
          <a:p>
            <a:endParaRPr lang="en-US" sz="3200" dirty="0"/>
          </a:p>
          <a:p>
            <a:pPr marL="285750" indent="-285750">
              <a:buFont typeface="Wingdings" panose="05000000000000000000" pitchFamily="2" charset="2"/>
              <a:buChar char="Ø"/>
            </a:pPr>
            <a:endParaRPr lang="en-IN" sz="3200" dirty="0">
              <a:latin typeface="Agency FB" panose="020B0503020202020204" pitchFamily="34" charset="0"/>
            </a:endParaRPr>
          </a:p>
        </p:txBody>
      </p:sp>
      <p:sp>
        <p:nvSpPr>
          <p:cNvPr id="4" name="TextBox 3">
            <a:extLst>
              <a:ext uri="{FF2B5EF4-FFF2-40B4-BE49-F238E27FC236}">
                <a16:creationId xmlns:a16="http://schemas.microsoft.com/office/drawing/2014/main" id="{65F1CE5E-4043-0DE9-D931-7685E0413FD0}"/>
              </a:ext>
            </a:extLst>
          </p:cNvPr>
          <p:cNvSpPr txBox="1"/>
          <p:nvPr/>
        </p:nvSpPr>
        <p:spPr>
          <a:xfrm>
            <a:off x="162233" y="968477"/>
            <a:ext cx="12280490" cy="6524863"/>
          </a:xfrm>
          <a:prstGeom prst="rect">
            <a:avLst/>
          </a:prstGeom>
          <a:noFill/>
        </p:spPr>
        <p:txBody>
          <a:bodyPr wrap="square" rtlCol="0">
            <a:spAutoFit/>
          </a:bodyPr>
          <a:lstStyle/>
          <a:p>
            <a:pPr marL="342900" indent="-342900"/>
            <a:r>
              <a:rPr lang="en-US" sz="2000" dirty="0">
                <a:cs typeface="Browallia New" pitchFamily="34" charset="-34"/>
              </a:rPr>
              <a:t>1 .Understand  your goals: Begin by defining the purpose of your keyword research. Determine whether you want to Increase your website’s traffic or the other things.</a:t>
            </a:r>
          </a:p>
          <a:p>
            <a:pPr marL="342900" indent="-342900"/>
            <a:r>
              <a:rPr lang="en-US" sz="2000" dirty="0">
                <a:cs typeface="Browallia New" pitchFamily="34" charset="-34"/>
              </a:rPr>
              <a:t>2. Asses initial ideas: Start by brainstorming a list of keywords relevant to your business. Think about what keys your target audience might use when searching for information related to your industry.</a:t>
            </a:r>
          </a:p>
          <a:p>
            <a:pPr marL="342900" indent="-342900"/>
            <a:r>
              <a:rPr lang="en-US" sz="2000" dirty="0">
                <a:cs typeface="Browallia New" pitchFamily="34" charset="-34"/>
              </a:rPr>
              <a:t>3. Use keyword research tools : Utilize keyword research tools such as Google Keyword Planner, SEMrush, or </a:t>
            </a:r>
            <a:r>
              <a:rPr lang="en-US" sz="2000" dirty="0" err="1">
                <a:cs typeface="Browallia New" pitchFamily="34" charset="-34"/>
              </a:rPr>
              <a:t>Moz</a:t>
            </a:r>
            <a:r>
              <a:rPr lang="en-US" sz="2000" dirty="0">
                <a:cs typeface="Browallia New" pitchFamily="34" charset="-34"/>
              </a:rPr>
              <a:t> Keyword Explorer. These tools provide valuable insights into search volume, competition, and related keywords.</a:t>
            </a:r>
          </a:p>
          <a:p>
            <a:pPr marL="342900" indent="-342900"/>
            <a:r>
              <a:rPr lang="en-US" sz="2000" dirty="0">
                <a:cs typeface="Browallia New" pitchFamily="34" charset="-34"/>
              </a:rPr>
              <a:t>4. Analyze search intent: Consider the intent behind each keyword. Are users searching with the intent to make a purchase? Understanding search intent helps you align your content with user expectations.</a:t>
            </a:r>
          </a:p>
          <a:p>
            <a:pPr marL="342900" indent="-342900"/>
            <a:r>
              <a:rPr lang="en-US" sz="2000" dirty="0">
                <a:cs typeface="Browallia New" pitchFamily="34" charset="-34"/>
              </a:rPr>
              <a:t>5. Assess competition: Evaluate the competitiveness of each keyword. Look for keywords with a good balance of search volume and manageable competition. </a:t>
            </a:r>
          </a:p>
          <a:p>
            <a:pPr marL="342900" indent="-342900"/>
            <a:r>
              <a:rPr lang="en-US" sz="2000" dirty="0">
                <a:cs typeface="Browallia New" pitchFamily="34" charset="-34"/>
              </a:rPr>
              <a:t>6. Refine your keyword list: Decrease down your keyword list by selecting the most relevant and promising keywords. Focus on those with a good search volume and relatively lower competition. </a:t>
            </a:r>
          </a:p>
          <a:p>
            <a:pPr marL="342900" indent="-342900"/>
            <a:r>
              <a:rPr lang="en-US" sz="2000" dirty="0">
                <a:cs typeface="Browallia New" pitchFamily="34" charset="-34"/>
              </a:rPr>
              <a:t>7. Consider user relevance: Ensure that the selected keywords align with your target audience's interests, needs, and search preferences. Think about how users would search for your content or offerings and choose keywords accordingly.</a:t>
            </a:r>
          </a:p>
          <a:p>
            <a:pPr marL="342900" indent="-342900"/>
            <a:r>
              <a:rPr lang="en-US" sz="2000" dirty="0">
                <a:cs typeface="Browallia New" pitchFamily="34" charset="-34"/>
              </a:rPr>
              <a:t> </a:t>
            </a: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1902816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38BDAD-5C86-1EAC-ECF0-D75B9F4A7762}"/>
              </a:ext>
            </a:extLst>
          </p:cNvPr>
          <p:cNvSpPr txBox="1"/>
          <p:nvPr/>
        </p:nvSpPr>
        <p:spPr>
          <a:xfrm>
            <a:off x="275303" y="201562"/>
            <a:ext cx="10785987" cy="861774"/>
          </a:xfrm>
          <a:prstGeom prst="rect">
            <a:avLst/>
          </a:prstGeom>
          <a:noFill/>
        </p:spPr>
        <p:txBody>
          <a:bodyPr wrap="square" rtlCol="0">
            <a:spAutoFit/>
          </a:bodyPr>
          <a:lstStyle/>
          <a:p>
            <a:pPr marL="285750" indent="-285750">
              <a:buFont typeface="Wingdings" panose="05000000000000000000" pitchFamily="2" charset="2"/>
              <a:buChar char="Ø"/>
            </a:pPr>
            <a:r>
              <a:rPr lang="en-GB" sz="3200" b="1" dirty="0">
                <a:latin typeface="Agency FB" panose="020B0503020202020204" pitchFamily="34" charset="0"/>
                <a:cs typeface="Browallia New" pitchFamily="34" charset="-34"/>
              </a:rPr>
              <a:t>CHALLENGES FACED DURING KEYWORD RESEARCH AND ANALYSIS:</a:t>
            </a:r>
          </a:p>
          <a:p>
            <a:pPr marL="285750" indent="-285750">
              <a:buFont typeface="Wingdings" panose="05000000000000000000" pitchFamily="2" charset="2"/>
              <a:buChar char="Ø"/>
            </a:pPr>
            <a:endParaRPr lang="en-IN" dirty="0"/>
          </a:p>
        </p:txBody>
      </p:sp>
      <p:sp>
        <p:nvSpPr>
          <p:cNvPr id="4" name="TextBox 3">
            <a:extLst>
              <a:ext uri="{FF2B5EF4-FFF2-40B4-BE49-F238E27FC236}">
                <a16:creationId xmlns:a16="http://schemas.microsoft.com/office/drawing/2014/main" id="{DACF402F-6582-CCD9-5BEE-9E99C7ED7083}"/>
              </a:ext>
            </a:extLst>
          </p:cNvPr>
          <p:cNvSpPr txBox="1"/>
          <p:nvPr/>
        </p:nvSpPr>
        <p:spPr>
          <a:xfrm>
            <a:off x="1160206" y="874936"/>
            <a:ext cx="9901084" cy="6247864"/>
          </a:xfrm>
          <a:prstGeom prst="rect">
            <a:avLst/>
          </a:prstGeom>
          <a:noFill/>
        </p:spPr>
        <p:txBody>
          <a:bodyPr wrap="square" rtlCol="0">
            <a:spAutoFit/>
          </a:bodyPr>
          <a:lstStyle/>
          <a:p>
            <a:pPr marL="342900" indent="-342900"/>
            <a:r>
              <a:rPr lang="en-US" dirty="0">
                <a:cs typeface="Browallia New" pitchFamily="34" charset="-34"/>
              </a:rPr>
              <a:t>1.Limited data accuracy: Keyword research tools provide estimates and data based on historical trends. It's essential to consider this potential limitation when conducting keyword analysis.</a:t>
            </a:r>
          </a:p>
          <a:p>
            <a:pPr marL="342900" indent="-342900"/>
            <a:endParaRPr lang="en-US" dirty="0">
              <a:cs typeface="Browallia New" pitchFamily="34" charset="-34"/>
            </a:endParaRPr>
          </a:p>
          <a:p>
            <a:pPr marL="342900" indent="-342900"/>
            <a:r>
              <a:rPr lang="en-US" dirty="0">
                <a:cs typeface="Browallia New" pitchFamily="34" charset="-34"/>
              </a:rPr>
              <a:t>2. Highly competitive keywords: Some keywords may have high search volume but also intense competition. Ranking for such keywords can be challenging, especially if your website or content is relatively new. </a:t>
            </a:r>
          </a:p>
          <a:p>
            <a:pPr marL="342900" indent="-342900"/>
            <a:endParaRPr lang="en-US" dirty="0">
              <a:cs typeface="Browallia New" pitchFamily="34" charset="-34"/>
            </a:endParaRPr>
          </a:p>
          <a:p>
            <a:pPr marL="342900" indent="-342900"/>
            <a:r>
              <a:rPr lang="en-US" dirty="0">
                <a:cs typeface="Browallia New" pitchFamily="34" charset="-34"/>
              </a:rPr>
              <a:t>3. Shifting search trends: Search trends and user behavior change over . Staying up-to-date with the latest trends and adjusting your keyword strategy accordingly is crucial.</a:t>
            </a:r>
          </a:p>
          <a:p>
            <a:pPr marL="342900" indent="-342900"/>
            <a:endParaRPr lang="en-US" dirty="0">
              <a:cs typeface="Browallia New" pitchFamily="34" charset="-34"/>
            </a:endParaRPr>
          </a:p>
          <a:p>
            <a:pPr marL="342900" indent="-342900"/>
            <a:r>
              <a:rPr lang="en-US" dirty="0">
                <a:cs typeface="Browallia New" pitchFamily="34" charset="-34"/>
              </a:rPr>
              <a:t>4. Lack of user intent understanding: Merely identifying keywords without considering user intent can lead to suboptimal results. It's important to understand the intent behind a keyword search to provide the most relevant content and capture the right audience.</a:t>
            </a:r>
          </a:p>
          <a:p>
            <a:pPr marL="342900" indent="-342900"/>
            <a:endParaRPr lang="en-US" dirty="0">
              <a:cs typeface="Browallia New" pitchFamily="34" charset="-34"/>
            </a:endParaRPr>
          </a:p>
          <a:p>
            <a:pPr marL="342900" indent="-342900"/>
            <a:r>
              <a:rPr lang="en-US" dirty="0">
                <a:cs typeface="Browallia New" pitchFamily="34" charset="-34"/>
              </a:rPr>
              <a:t>5. Multilingual keyword research: If you are targeting a multilingual or international audience, conducting keyword research in multiple languages can pose an additional challenge. Language differences, cultural differences, and varying search behaviors need to be considered for effective keyword analysis.</a:t>
            </a:r>
          </a:p>
          <a:p>
            <a:endParaRPr lang="en-IN" sz="2000" dirty="0"/>
          </a:p>
        </p:txBody>
      </p:sp>
    </p:spTree>
    <p:extLst>
      <p:ext uri="{BB962C8B-B14F-4D97-AF65-F5344CB8AC3E}">
        <p14:creationId xmlns:p14="http://schemas.microsoft.com/office/powerpoint/2010/main" val="1148008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24F97-A9D4-90AE-327C-22AFAE3E46C7}"/>
              </a:ext>
            </a:extLst>
          </p:cNvPr>
          <p:cNvSpPr txBox="1"/>
          <p:nvPr/>
        </p:nvSpPr>
        <p:spPr>
          <a:xfrm>
            <a:off x="442451" y="162232"/>
            <a:ext cx="3868994" cy="1077218"/>
          </a:xfrm>
          <a:prstGeom prst="rect">
            <a:avLst/>
          </a:prstGeom>
          <a:noFill/>
        </p:spPr>
        <p:txBody>
          <a:bodyPr wrap="square" rtlCol="0">
            <a:spAutoFit/>
          </a:bodyPr>
          <a:lstStyle/>
          <a:p>
            <a:pPr marL="285750" indent="-285750">
              <a:buFont typeface="Wingdings" panose="05000000000000000000" pitchFamily="2" charset="2"/>
              <a:buChar char="Ø"/>
            </a:pPr>
            <a:r>
              <a:rPr lang="en-GB" sz="3200" b="1" dirty="0">
                <a:latin typeface="Agency FB" panose="020B0503020202020204" pitchFamily="34" charset="0"/>
                <a:cs typeface="Browallia New" pitchFamily="34" charset="-34"/>
              </a:rPr>
              <a:t> KEY INSIGHTS:</a:t>
            </a:r>
          </a:p>
          <a:p>
            <a:pPr marL="285750" indent="-285750">
              <a:buFont typeface="Wingdings" panose="05000000000000000000" pitchFamily="2" charset="2"/>
              <a:buChar char="Ø"/>
            </a:pPr>
            <a:endParaRPr lang="en-IN" sz="3200" dirty="0"/>
          </a:p>
        </p:txBody>
      </p:sp>
      <p:sp>
        <p:nvSpPr>
          <p:cNvPr id="4" name="TextBox 3">
            <a:extLst>
              <a:ext uri="{FF2B5EF4-FFF2-40B4-BE49-F238E27FC236}">
                <a16:creationId xmlns:a16="http://schemas.microsoft.com/office/drawing/2014/main" id="{3F3ECC5F-43C2-4AF1-6513-32B2C35C92B8}"/>
              </a:ext>
            </a:extLst>
          </p:cNvPr>
          <p:cNvSpPr txBox="1"/>
          <p:nvPr/>
        </p:nvSpPr>
        <p:spPr>
          <a:xfrm>
            <a:off x="806245" y="772991"/>
            <a:ext cx="11385755" cy="6247864"/>
          </a:xfrm>
          <a:prstGeom prst="rect">
            <a:avLst/>
          </a:prstGeom>
          <a:noFill/>
        </p:spPr>
        <p:txBody>
          <a:bodyPr wrap="square" rtlCol="0">
            <a:spAutoFit/>
          </a:bodyPr>
          <a:lstStyle/>
          <a:p>
            <a:pPr marL="342900" indent="-342900"/>
            <a:r>
              <a:rPr lang="en-US" sz="2000" dirty="0">
                <a:cs typeface="Browallia New" pitchFamily="34" charset="-34"/>
              </a:rPr>
              <a:t>1.</a:t>
            </a:r>
            <a:r>
              <a:rPr lang="en-US" sz="2000" b="1" dirty="0">
                <a:cs typeface="Browallia New" pitchFamily="34" charset="-34"/>
              </a:rPr>
              <a:t>Increased organic traffic</a:t>
            </a:r>
            <a:r>
              <a:rPr lang="en-US" sz="2000" dirty="0">
                <a:cs typeface="Browallia New" pitchFamily="34" charset="-34"/>
              </a:rPr>
              <a:t>: By targeting relevant keywords with a good search volume and low competition, you can improve your website's visibility in search engine results. </a:t>
            </a:r>
          </a:p>
          <a:p>
            <a:pPr marL="342900" indent="-342900"/>
            <a:endParaRPr lang="en-US" sz="2000" dirty="0">
              <a:cs typeface="Browallia New" pitchFamily="34" charset="-34"/>
            </a:endParaRPr>
          </a:p>
          <a:p>
            <a:pPr marL="342900" indent="-342900"/>
            <a:r>
              <a:rPr lang="en-US" sz="2000" dirty="0">
                <a:cs typeface="Browallia New" pitchFamily="34" charset="-34"/>
              </a:rPr>
              <a:t>2. </a:t>
            </a:r>
            <a:r>
              <a:rPr lang="en-US" sz="2000" b="1" dirty="0">
                <a:cs typeface="Browallia New" pitchFamily="34" charset="-34"/>
              </a:rPr>
              <a:t>Improved search engine rankings</a:t>
            </a:r>
            <a:r>
              <a:rPr lang="en-US" sz="2000" dirty="0">
                <a:cs typeface="Browallia New" pitchFamily="34" charset="-34"/>
              </a:rPr>
              <a:t>: This can lead to improved visibility, credibility, and more organic traffic.</a:t>
            </a:r>
          </a:p>
          <a:p>
            <a:pPr marL="342900" indent="-342900"/>
            <a:endParaRPr lang="en-US" sz="2000" dirty="0">
              <a:cs typeface="Browallia New" pitchFamily="34" charset="-34"/>
            </a:endParaRPr>
          </a:p>
          <a:p>
            <a:pPr marL="342900" indent="-342900"/>
            <a:r>
              <a:rPr lang="en-US" sz="2000" dirty="0">
                <a:cs typeface="Browallia New" pitchFamily="34" charset="-34"/>
              </a:rPr>
              <a:t>3. </a:t>
            </a:r>
            <a:r>
              <a:rPr lang="en-US" sz="2000" b="1" dirty="0">
                <a:cs typeface="Browallia New" pitchFamily="34" charset="-34"/>
              </a:rPr>
              <a:t>Targeted content creation</a:t>
            </a:r>
            <a:r>
              <a:rPr lang="en-US" sz="2000" dirty="0">
                <a:cs typeface="Browallia New" pitchFamily="34" charset="-34"/>
              </a:rPr>
              <a:t>: Keyword research helps identify the topics and questions that your target audience is searching for. By incorporating these keywords into your content strategy, you can create valuable, relevant content that meets the needs of your audience.</a:t>
            </a:r>
          </a:p>
          <a:p>
            <a:pPr marL="342900" indent="-342900"/>
            <a:endParaRPr lang="en-US" sz="2000" dirty="0">
              <a:cs typeface="Browallia New" pitchFamily="34" charset="-34"/>
            </a:endParaRPr>
          </a:p>
          <a:p>
            <a:pPr marL="342900" indent="-342900"/>
            <a:r>
              <a:rPr lang="en-US" sz="2000" dirty="0">
                <a:cs typeface="Browallia New" pitchFamily="34" charset="-34"/>
              </a:rPr>
              <a:t>4. </a:t>
            </a:r>
            <a:r>
              <a:rPr lang="en-US" sz="2000" b="1" dirty="0">
                <a:cs typeface="Browallia New" pitchFamily="34" charset="-34"/>
              </a:rPr>
              <a:t>Enhanced user experience</a:t>
            </a:r>
            <a:r>
              <a:rPr lang="en-US" sz="2000" dirty="0">
                <a:cs typeface="Browallia New" pitchFamily="34" charset="-34"/>
              </a:rPr>
              <a:t>: Understanding user search intent through keyword research allows you to align your content with what users are looking for. This improves the overall user experience on your website, leading to increased engagement, longer visit durations, and lower bounce rates.</a:t>
            </a:r>
          </a:p>
          <a:p>
            <a:pPr marL="342900" indent="-342900"/>
            <a:endParaRPr lang="en-US" sz="2000" dirty="0">
              <a:cs typeface="Browallia New" pitchFamily="34" charset="-34"/>
            </a:endParaRPr>
          </a:p>
          <a:p>
            <a:pPr marL="342900" indent="-342900"/>
            <a:r>
              <a:rPr lang="en-US" sz="2000" dirty="0">
                <a:cs typeface="Browallia New" pitchFamily="34" charset="-34"/>
              </a:rPr>
              <a:t>5. </a:t>
            </a:r>
            <a:r>
              <a:rPr lang="en-US" sz="2000" b="1" dirty="0">
                <a:cs typeface="Browallia New" pitchFamily="34" charset="-34"/>
              </a:rPr>
              <a:t>Competitive advantage</a:t>
            </a:r>
            <a:r>
              <a:rPr lang="en-US" sz="2000" dirty="0">
                <a:cs typeface="Browallia New" pitchFamily="34" charset="-34"/>
              </a:rPr>
              <a:t>: By focusing on these untapped keywords, you can gain a competitive advantage and attract targeted traffic that your competitors are missing out on.</a:t>
            </a:r>
          </a:p>
          <a:p>
            <a:endParaRPr lang="en-IN" sz="2000" dirty="0"/>
          </a:p>
        </p:txBody>
      </p:sp>
    </p:spTree>
    <p:extLst>
      <p:ext uri="{BB962C8B-B14F-4D97-AF65-F5344CB8AC3E}">
        <p14:creationId xmlns:p14="http://schemas.microsoft.com/office/powerpoint/2010/main" val="2830178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C5B76F-25C2-E208-DE08-526B031E9559}"/>
              </a:ext>
            </a:extLst>
          </p:cNvPr>
          <p:cNvSpPr txBox="1"/>
          <p:nvPr/>
        </p:nvSpPr>
        <p:spPr>
          <a:xfrm>
            <a:off x="2156059" y="144379"/>
            <a:ext cx="9288379" cy="461665"/>
          </a:xfrm>
          <a:prstGeom prst="rect">
            <a:avLst/>
          </a:prstGeom>
          <a:noFill/>
        </p:spPr>
        <p:txBody>
          <a:bodyPr wrap="square" rtlCol="0">
            <a:spAutoFit/>
          </a:bodyPr>
          <a:lstStyle/>
          <a:p>
            <a:r>
              <a:rPr lang="en-US" sz="2400" dirty="0">
                <a:latin typeface="Forte" panose="03060902040502070203" pitchFamily="66" charset="0"/>
              </a:rPr>
              <a:t>PART 3 CONTENT CREATION AND MARKETING STRATEGIES </a:t>
            </a:r>
            <a:endParaRPr lang="en-IN" sz="2400" dirty="0">
              <a:latin typeface="Forte" panose="03060902040502070203" pitchFamily="66" charset="0"/>
            </a:endParaRPr>
          </a:p>
        </p:txBody>
      </p:sp>
      <p:sp>
        <p:nvSpPr>
          <p:cNvPr id="4" name="TextBox 3">
            <a:extLst>
              <a:ext uri="{FF2B5EF4-FFF2-40B4-BE49-F238E27FC236}">
                <a16:creationId xmlns:a16="http://schemas.microsoft.com/office/drawing/2014/main" id="{194E0490-4BC9-DD57-7566-2D30A54B8441}"/>
              </a:ext>
            </a:extLst>
          </p:cNvPr>
          <p:cNvSpPr txBox="1"/>
          <p:nvPr/>
        </p:nvSpPr>
        <p:spPr>
          <a:xfrm>
            <a:off x="965735" y="1104457"/>
            <a:ext cx="5818523" cy="1169551"/>
          </a:xfrm>
          <a:prstGeom prst="rect">
            <a:avLst/>
          </a:prstGeom>
          <a:noFill/>
        </p:spPr>
        <p:txBody>
          <a:bodyPr wrap="square" rtlCol="0">
            <a:spAutoFit/>
          </a:bodyPr>
          <a:lstStyle/>
          <a:p>
            <a:pPr marL="596900" indent="-457200">
              <a:buSzPts val="1400"/>
              <a:buFont typeface="Wingdings" panose="05000000000000000000" pitchFamily="2" charset="2"/>
              <a:buChar char="v"/>
            </a:pPr>
            <a:r>
              <a:rPr lang="en-GB" sz="2800" b="1" dirty="0">
                <a:latin typeface="Agency FB" panose="020B0503020202020204" pitchFamily="34" charset="0"/>
              </a:rPr>
              <a:t>Content Idea Generation &amp; Strategy:</a:t>
            </a:r>
          </a:p>
          <a:p>
            <a:pPr marL="457200" indent="-317500">
              <a:buSzPts val="1400"/>
            </a:pPr>
            <a:endParaRPr lang="en-GB" sz="2400" b="1" dirty="0">
              <a:latin typeface="Browallia New" pitchFamily="34" charset="-34"/>
              <a:cs typeface="Browallia New" pitchFamily="34" charset="-34"/>
            </a:endParaRPr>
          </a:p>
          <a:p>
            <a:pPr marL="285750" indent="-285750">
              <a:buFont typeface="Wingdings" panose="05000000000000000000" pitchFamily="2" charset="2"/>
              <a:buChar char="Ø"/>
            </a:pPr>
            <a:endParaRPr lang="en-IN" dirty="0"/>
          </a:p>
        </p:txBody>
      </p:sp>
      <p:pic>
        <p:nvPicPr>
          <p:cNvPr id="1026" name="Picture 2" descr="october-2023-social-media-holidays">
            <a:extLst>
              <a:ext uri="{FF2B5EF4-FFF2-40B4-BE49-F238E27FC236}">
                <a16:creationId xmlns:a16="http://schemas.microsoft.com/office/drawing/2014/main" id="{0C7B4E1C-655E-7C69-2F3D-8F49F018DF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8050" y="1689233"/>
            <a:ext cx="7657014" cy="5168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71250D-65F3-D14A-CFA1-F93CF9B62362}"/>
              </a:ext>
            </a:extLst>
          </p:cNvPr>
          <p:cNvSpPr txBox="1"/>
          <p:nvPr/>
        </p:nvSpPr>
        <p:spPr>
          <a:xfrm>
            <a:off x="3859730" y="5749367"/>
            <a:ext cx="6352674" cy="523220"/>
          </a:xfrm>
          <a:prstGeom prst="rect">
            <a:avLst/>
          </a:prstGeom>
          <a:noFill/>
        </p:spPr>
        <p:txBody>
          <a:bodyPr wrap="square" rtlCol="0">
            <a:spAutoFit/>
          </a:bodyPr>
          <a:lstStyle/>
          <a:p>
            <a:r>
              <a:rPr lang="en-US" sz="2800" dirty="0">
                <a:latin typeface="Agency FB" panose="020B0503020202020204" pitchFamily="34" charset="0"/>
              </a:rPr>
              <a:t>Content calendar of </a:t>
            </a:r>
            <a:r>
              <a:rPr lang="en-US" sz="2800" dirty="0" err="1">
                <a:latin typeface="Agency FB" panose="020B0503020202020204" pitchFamily="34" charset="0"/>
              </a:rPr>
              <a:t>wipro</a:t>
            </a:r>
            <a:endParaRPr lang="en-IN" sz="2800" dirty="0">
              <a:latin typeface="Agency FB" panose="020B0503020202020204" pitchFamily="34" charset="0"/>
            </a:endParaRPr>
          </a:p>
        </p:txBody>
      </p:sp>
      <p:pic>
        <p:nvPicPr>
          <p:cNvPr id="1030" name="Picture 6" descr="Wipro | Ambitions Realized">
            <a:extLst>
              <a:ext uri="{FF2B5EF4-FFF2-40B4-BE49-F238E27FC236}">
                <a16:creationId xmlns:a16="http://schemas.microsoft.com/office/drawing/2014/main" id="{47D2CFCF-9E44-7F03-3B12-119355BC7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56" y="4273616"/>
            <a:ext cx="1739708" cy="112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376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6577D-AE80-DE42-110C-E7D3F812D0DD}"/>
              </a:ext>
            </a:extLst>
          </p:cNvPr>
          <p:cNvSpPr txBox="1"/>
          <p:nvPr/>
        </p:nvSpPr>
        <p:spPr>
          <a:xfrm>
            <a:off x="0" y="154004"/>
            <a:ext cx="6843562" cy="584775"/>
          </a:xfrm>
          <a:prstGeom prst="rect">
            <a:avLst/>
          </a:prstGeom>
          <a:noFill/>
        </p:spPr>
        <p:txBody>
          <a:bodyPr wrap="square" rtlCol="0">
            <a:spAutoFit/>
          </a:bodyPr>
          <a:lstStyle/>
          <a:p>
            <a:pPr marL="457200" indent="-457200">
              <a:buFont typeface="Wingdings" panose="05000000000000000000" pitchFamily="2" charset="2"/>
              <a:buChar char="Ø"/>
            </a:pPr>
            <a:r>
              <a:rPr lang="en-GB" sz="3200" b="1" dirty="0">
                <a:latin typeface="Agency FB" panose="020B0503020202020204" pitchFamily="34" charset="0"/>
                <a:cs typeface="Browallia New" pitchFamily="34" charset="-34"/>
              </a:rPr>
              <a:t>STRATEGY, AIM, IDEA  BEHIND THE CONTENT</a:t>
            </a:r>
            <a:endParaRPr lang="en-IN" sz="3200" dirty="0">
              <a:latin typeface="Agency FB" panose="020B0503020202020204" pitchFamily="34" charset="0"/>
            </a:endParaRPr>
          </a:p>
        </p:txBody>
      </p:sp>
      <p:sp>
        <p:nvSpPr>
          <p:cNvPr id="4" name="TextBox 3">
            <a:extLst>
              <a:ext uri="{FF2B5EF4-FFF2-40B4-BE49-F238E27FC236}">
                <a16:creationId xmlns:a16="http://schemas.microsoft.com/office/drawing/2014/main" id="{CB31D8F9-2455-64B2-EEDA-452C9620926C}"/>
              </a:ext>
            </a:extLst>
          </p:cNvPr>
          <p:cNvSpPr txBox="1"/>
          <p:nvPr/>
        </p:nvSpPr>
        <p:spPr>
          <a:xfrm>
            <a:off x="532598" y="1001027"/>
            <a:ext cx="2492943" cy="523220"/>
          </a:xfrm>
          <a:prstGeom prst="rect">
            <a:avLst/>
          </a:prstGeom>
          <a:noFill/>
        </p:spPr>
        <p:txBody>
          <a:bodyPr wrap="square" rtlCol="0">
            <a:spAutoFit/>
          </a:bodyPr>
          <a:lstStyle/>
          <a:p>
            <a:r>
              <a:rPr lang="en-US" sz="2800" dirty="0">
                <a:latin typeface="Agency FB" panose="020B0503020202020204" pitchFamily="34" charset="0"/>
              </a:rPr>
              <a:t>1. </a:t>
            </a:r>
            <a:r>
              <a:rPr lang="en-US" sz="2800" dirty="0">
                <a:latin typeface="Bahnschrift Condensed" panose="020B0502040204020203" pitchFamily="34" charset="0"/>
              </a:rPr>
              <a:t>BLOG POST:</a:t>
            </a:r>
            <a:endParaRPr lang="en-IN" sz="2800" dirty="0">
              <a:latin typeface="Bahnschrift Condensed" panose="020B0502040204020203" pitchFamily="34" charset="0"/>
            </a:endParaRPr>
          </a:p>
        </p:txBody>
      </p:sp>
      <p:sp>
        <p:nvSpPr>
          <p:cNvPr id="6" name="TextBox 5">
            <a:extLst>
              <a:ext uri="{FF2B5EF4-FFF2-40B4-BE49-F238E27FC236}">
                <a16:creationId xmlns:a16="http://schemas.microsoft.com/office/drawing/2014/main" id="{54290CAE-A64B-3FBA-F03D-397A63D3A5D0}"/>
              </a:ext>
            </a:extLst>
          </p:cNvPr>
          <p:cNvSpPr txBox="1"/>
          <p:nvPr/>
        </p:nvSpPr>
        <p:spPr>
          <a:xfrm>
            <a:off x="461449" y="1579894"/>
            <a:ext cx="2974770" cy="1569660"/>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Bahnschrift Condensed" panose="020B0502040204020203" pitchFamily="34" charset="0"/>
              </a:rPr>
              <a:t>Date of publish :</a:t>
            </a:r>
          </a:p>
          <a:p>
            <a:pPr marL="285750" indent="-285750">
              <a:buFont typeface="Wingdings" panose="05000000000000000000" pitchFamily="2" charset="2"/>
              <a:buChar char="§"/>
            </a:pPr>
            <a:r>
              <a:rPr lang="en-IN" sz="2400" dirty="0">
                <a:latin typeface="Bahnschrift Condensed" panose="020B0502040204020203" pitchFamily="34" charset="0"/>
              </a:rPr>
              <a:t>Topic :</a:t>
            </a:r>
          </a:p>
          <a:p>
            <a:pPr marL="285750" indent="-285750">
              <a:buFont typeface="Wingdings" panose="05000000000000000000" pitchFamily="2" charset="2"/>
              <a:buChar char="§"/>
            </a:pPr>
            <a:r>
              <a:rPr lang="en-IN" sz="2400" dirty="0">
                <a:latin typeface="Bahnschrift Condensed" panose="020B0502040204020203" pitchFamily="34" charset="0"/>
              </a:rPr>
              <a:t>Aim:</a:t>
            </a:r>
          </a:p>
          <a:p>
            <a:pPr marL="285750" indent="-285750">
              <a:buFont typeface="Wingdings" panose="05000000000000000000" pitchFamily="2" charset="2"/>
              <a:buChar char="§"/>
            </a:pPr>
            <a:r>
              <a:rPr lang="en-IN" sz="2400" dirty="0" err="1">
                <a:latin typeface="Bahnschrift Condensed" panose="020B0502040204020203" pitchFamily="34" charset="0"/>
              </a:rPr>
              <a:t>Stategy</a:t>
            </a:r>
            <a:r>
              <a:rPr lang="en-IN" sz="2400" dirty="0"/>
              <a:t>:</a:t>
            </a:r>
            <a:endParaRPr lang="en-US" sz="2400" dirty="0"/>
          </a:p>
        </p:txBody>
      </p:sp>
      <p:sp>
        <p:nvSpPr>
          <p:cNvPr id="7" name="TextBox 6">
            <a:extLst>
              <a:ext uri="{FF2B5EF4-FFF2-40B4-BE49-F238E27FC236}">
                <a16:creationId xmlns:a16="http://schemas.microsoft.com/office/drawing/2014/main" id="{503A6AA7-0A20-2CB9-682E-D81C1D2A5DD6}"/>
              </a:ext>
            </a:extLst>
          </p:cNvPr>
          <p:cNvSpPr txBox="1"/>
          <p:nvPr/>
        </p:nvSpPr>
        <p:spPr>
          <a:xfrm>
            <a:off x="3221980" y="1629162"/>
            <a:ext cx="1771048"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12 / 10/ 2023</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D7CD48D-4460-E783-99A2-148ACCFCB97C}"/>
              </a:ext>
            </a:extLst>
          </p:cNvPr>
          <p:cNvSpPr txBox="1"/>
          <p:nvPr/>
        </p:nvSpPr>
        <p:spPr>
          <a:xfrm>
            <a:off x="1993285" y="2054422"/>
            <a:ext cx="5050857" cy="369332"/>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Winning gold at mega corporate film festival award</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A849BC4-254D-0A9D-34C1-BF55A1A63DD0}"/>
              </a:ext>
            </a:extLst>
          </p:cNvPr>
          <p:cNvSpPr txBox="1"/>
          <p:nvPr/>
        </p:nvSpPr>
        <p:spPr>
          <a:xfrm>
            <a:off x="2064620" y="2417320"/>
            <a:ext cx="9846644" cy="369332"/>
          </a:xfrm>
          <a:prstGeom prst="rect">
            <a:avLst/>
          </a:prstGeom>
          <a:noFill/>
        </p:spPr>
        <p:txBody>
          <a:bodyPr wrap="square" rtlCol="0">
            <a:spAutoFit/>
          </a:bodyPr>
          <a:lstStyle/>
          <a:p>
            <a:r>
              <a:rPr lang="en-US" b="0" i="0" dirty="0">
                <a:solidFill>
                  <a:srgbClr val="333333"/>
                </a:solidFill>
                <a:effectLst/>
                <a:latin typeface="proxima_novaregular"/>
              </a:rPr>
              <a:t>With awards galore, Wipro is one of the most recognized companies in the IT space. </a:t>
            </a:r>
            <a:endParaRPr lang="en-IN" dirty="0"/>
          </a:p>
        </p:txBody>
      </p:sp>
      <p:sp>
        <p:nvSpPr>
          <p:cNvPr id="12" name="TextBox 11">
            <a:extLst>
              <a:ext uri="{FF2B5EF4-FFF2-40B4-BE49-F238E27FC236}">
                <a16:creationId xmlns:a16="http://schemas.microsoft.com/office/drawing/2014/main" id="{0DD1F0A6-F4B6-C74F-DAF1-3E5EEE41D166}"/>
              </a:ext>
            </a:extLst>
          </p:cNvPr>
          <p:cNvSpPr txBox="1"/>
          <p:nvPr/>
        </p:nvSpPr>
        <p:spPr>
          <a:xfrm>
            <a:off x="2087264" y="2715853"/>
            <a:ext cx="8292164" cy="923330"/>
          </a:xfrm>
          <a:prstGeom prst="rect">
            <a:avLst/>
          </a:prstGeom>
          <a:noFill/>
        </p:spPr>
        <p:txBody>
          <a:bodyPr wrap="square" rtlCol="0">
            <a:spAutoFit/>
          </a:bodyPr>
          <a:lstStyle/>
          <a:p>
            <a:r>
              <a:rPr lang="en-US" b="0" i="0" dirty="0">
                <a:solidFill>
                  <a:srgbClr val="333333"/>
                </a:solidFill>
                <a:effectLst/>
                <a:latin typeface="proxima_novaregular"/>
              </a:rPr>
              <a:t> Our longstanding reputation is poised to continue with strong growth in the future. We have received innumerable corporate awards that speak for the innovations introduced by us and the various milestones achieved.</a:t>
            </a:r>
            <a:endParaRPr lang="en-IN" dirty="0"/>
          </a:p>
        </p:txBody>
      </p:sp>
      <p:sp>
        <p:nvSpPr>
          <p:cNvPr id="14" name="TextBox 13">
            <a:extLst>
              <a:ext uri="{FF2B5EF4-FFF2-40B4-BE49-F238E27FC236}">
                <a16:creationId xmlns:a16="http://schemas.microsoft.com/office/drawing/2014/main" id="{7AFB6907-F8FE-8A26-A430-ABDF04DAC8FC}"/>
              </a:ext>
            </a:extLst>
          </p:cNvPr>
          <p:cNvSpPr txBox="1"/>
          <p:nvPr/>
        </p:nvSpPr>
        <p:spPr>
          <a:xfrm>
            <a:off x="569133" y="3689928"/>
            <a:ext cx="3147460" cy="461665"/>
          </a:xfrm>
          <a:prstGeom prst="rect">
            <a:avLst/>
          </a:prstGeom>
          <a:noFill/>
        </p:spPr>
        <p:txBody>
          <a:bodyPr wrap="square" rtlCol="0">
            <a:spAutoFit/>
          </a:bodyPr>
          <a:lstStyle/>
          <a:p>
            <a:r>
              <a:rPr lang="en-US" sz="2400" b="1" dirty="0">
                <a:latin typeface="Agency FB" panose="020B0503020202020204" pitchFamily="34" charset="0"/>
              </a:rPr>
              <a:t>2 . REEL/VIDEO POST</a:t>
            </a:r>
            <a:endParaRPr lang="en-IN" sz="2400" b="1" dirty="0">
              <a:latin typeface="Agency FB" panose="020B0503020202020204" pitchFamily="34" charset="0"/>
            </a:endParaRPr>
          </a:p>
        </p:txBody>
      </p:sp>
      <p:sp>
        <p:nvSpPr>
          <p:cNvPr id="15" name="TextBox 14">
            <a:extLst>
              <a:ext uri="{FF2B5EF4-FFF2-40B4-BE49-F238E27FC236}">
                <a16:creationId xmlns:a16="http://schemas.microsoft.com/office/drawing/2014/main" id="{4168A7B0-415D-45A1-F56F-F154E50FCAE8}"/>
              </a:ext>
            </a:extLst>
          </p:cNvPr>
          <p:cNvSpPr txBox="1"/>
          <p:nvPr/>
        </p:nvSpPr>
        <p:spPr>
          <a:xfrm>
            <a:off x="757889" y="4354776"/>
            <a:ext cx="3008697" cy="2585323"/>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Bahnschrift Condensed" panose="020B0502040204020203" pitchFamily="34" charset="0"/>
              </a:rPr>
              <a:t>Date of publish :</a:t>
            </a:r>
          </a:p>
          <a:p>
            <a:pPr marL="285750" indent="-285750">
              <a:buFont typeface="Wingdings" panose="05000000000000000000" pitchFamily="2" charset="2"/>
              <a:buChar char="§"/>
            </a:pPr>
            <a:r>
              <a:rPr lang="en-IN" sz="2400" dirty="0">
                <a:latin typeface="Bahnschrift Condensed" panose="020B0502040204020203" pitchFamily="34" charset="0"/>
              </a:rPr>
              <a:t>Topic :</a:t>
            </a:r>
          </a:p>
          <a:p>
            <a:pPr marL="285750" indent="-285750">
              <a:buFont typeface="Wingdings" panose="05000000000000000000" pitchFamily="2" charset="2"/>
              <a:buChar char="§"/>
            </a:pPr>
            <a:r>
              <a:rPr lang="en-IN" sz="2400" dirty="0">
                <a:latin typeface="Bahnschrift Condensed" panose="020B0502040204020203" pitchFamily="34" charset="0"/>
              </a:rPr>
              <a:t>Aim:</a:t>
            </a:r>
          </a:p>
          <a:p>
            <a:pPr marL="285750" indent="-285750">
              <a:buFont typeface="Wingdings" panose="05000000000000000000" pitchFamily="2" charset="2"/>
              <a:buChar char="§"/>
            </a:pPr>
            <a:endParaRPr lang="en-IN" sz="2400" dirty="0">
              <a:latin typeface="Bahnschrift Condensed" panose="020B0502040204020203" pitchFamily="34" charset="0"/>
            </a:endParaRPr>
          </a:p>
          <a:p>
            <a:pPr marL="285750" indent="-285750">
              <a:buFont typeface="Wingdings" panose="05000000000000000000" pitchFamily="2" charset="2"/>
              <a:buChar char="§"/>
            </a:pPr>
            <a:endParaRPr lang="en-IN" sz="2400" dirty="0">
              <a:latin typeface="Bahnschrift Condensed" panose="020B0502040204020203" pitchFamily="34" charset="0"/>
            </a:endParaRPr>
          </a:p>
          <a:p>
            <a:pPr marL="285750" indent="-285750">
              <a:buFont typeface="Wingdings" panose="05000000000000000000" pitchFamily="2" charset="2"/>
              <a:buChar char="§"/>
            </a:pPr>
            <a:r>
              <a:rPr lang="en-IN" sz="2400" dirty="0" err="1">
                <a:latin typeface="Bahnschrift Condensed" panose="020B0502040204020203" pitchFamily="34" charset="0"/>
              </a:rPr>
              <a:t>Stategy</a:t>
            </a:r>
            <a:r>
              <a:rPr lang="en-IN" sz="2400" dirty="0"/>
              <a:t>:</a:t>
            </a:r>
            <a:endParaRPr lang="en-US" sz="2400" dirty="0"/>
          </a:p>
          <a:p>
            <a:endParaRPr lang="en-IN" dirty="0"/>
          </a:p>
        </p:txBody>
      </p:sp>
      <p:sp>
        <p:nvSpPr>
          <p:cNvPr id="17" name="TextBox 16">
            <a:extLst>
              <a:ext uri="{FF2B5EF4-FFF2-40B4-BE49-F238E27FC236}">
                <a16:creationId xmlns:a16="http://schemas.microsoft.com/office/drawing/2014/main" id="{F3BC208C-1000-521E-54E0-7F0564BC5A93}"/>
              </a:ext>
            </a:extLst>
          </p:cNvPr>
          <p:cNvSpPr txBox="1"/>
          <p:nvPr/>
        </p:nvSpPr>
        <p:spPr>
          <a:xfrm>
            <a:off x="3221980" y="4435427"/>
            <a:ext cx="2261936"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12 / 10/ 2023</a:t>
            </a:r>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20" name="TextBox 19">
            <a:extLst>
              <a:ext uri="{FF2B5EF4-FFF2-40B4-BE49-F238E27FC236}">
                <a16:creationId xmlns:a16="http://schemas.microsoft.com/office/drawing/2014/main" id="{1A2F4227-2A72-3F2C-6502-78965366AAFE}"/>
              </a:ext>
            </a:extLst>
          </p:cNvPr>
          <p:cNvSpPr txBox="1"/>
          <p:nvPr/>
        </p:nvSpPr>
        <p:spPr>
          <a:xfrm>
            <a:off x="2142863" y="4757151"/>
            <a:ext cx="4146082" cy="461665"/>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From</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start up to global IT </a:t>
            </a:r>
            <a:r>
              <a:rPr lang="en-US" sz="2000" dirty="0" err="1">
                <a:latin typeface="Calibri" panose="020F0502020204030204" pitchFamily="34" charset="0"/>
                <a:ea typeface="Calibri" panose="020F0502020204030204" pitchFamily="34" charset="0"/>
                <a:cs typeface="Calibri" panose="020F0502020204030204" pitchFamily="34" charset="0"/>
              </a:rPr>
              <a:t>gaint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55FF777-0A96-68C3-60E0-7BDDD01905E9}"/>
              </a:ext>
            </a:extLst>
          </p:cNvPr>
          <p:cNvSpPr txBox="1"/>
          <p:nvPr/>
        </p:nvSpPr>
        <p:spPr>
          <a:xfrm>
            <a:off x="1986563" y="5134963"/>
            <a:ext cx="9924701" cy="923330"/>
          </a:xfrm>
          <a:prstGeom prst="rect">
            <a:avLst/>
          </a:prstGeom>
          <a:noFill/>
        </p:spPr>
        <p:txBody>
          <a:bodyPr wrap="square" rtlCol="0">
            <a:spAutoFit/>
          </a:bodyPr>
          <a:lstStyle/>
          <a:p>
            <a:r>
              <a:rPr lang="en-US" dirty="0"/>
              <a:t>Global Expansion (2000s-Present): Wipro aimed to expand globally, with a focus on IT consulting, business process outsourcing, and R&amp;D services. Their aim was to become a global IT giant, serving clients worldwide and diversifying into various industry sectors.</a:t>
            </a:r>
            <a:endParaRPr lang="en-IN" dirty="0"/>
          </a:p>
        </p:txBody>
      </p:sp>
      <p:sp>
        <p:nvSpPr>
          <p:cNvPr id="8" name="TextBox 7">
            <a:extLst>
              <a:ext uri="{FF2B5EF4-FFF2-40B4-BE49-F238E27FC236}">
                <a16:creationId xmlns:a16="http://schemas.microsoft.com/office/drawing/2014/main" id="{4F56FD50-292A-6A83-0847-F1C0E40A81E1}"/>
              </a:ext>
            </a:extLst>
          </p:cNvPr>
          <p:cNvSpPr txBox="1"/>
          <p:nvPr/>
        </p:nvSpPr>
        <p:spPr>
          <a:xfrm>
            <a:off x="1986563" y="6022394"/>
            <a:ext cx="10690328" cy="923330"/>
          </a:xfrm>
          <a:prstGeom prst="rect">
            <a:avLst/>
          </a:prstGeom>
          <a:noFill/>
        </p:spPr>
        <p:txBody>
          <a:bodyPr wrap="square" rtlCol="0">
            <a:spAutoFit/>
          </a:bodyPr>
          <a:lstStyle/>
          <a:p>
            <a:r>
              <a:rPr lang="en-US" dirty="0"/>
              <a:t>Strategic Acquisitions: Wipro strategically acquired other companies in the IT sector to strengthen their portfolio and expertise. These acquisitions helped them gain a competitive edge.</a:t>
            </a:r>
            <a:endParaRPr lang="en-IN" dirty="0"/>
          </a:p>
        </p:txBody>
      </p:sp>
    </p:spTree>
    <p:extLst>
      <p:ext uri="{BB962C8B-B14F-4D97-AF65-F5344CB8AC3E}">
        <p14:creationId xmlns:p14="http://schemas.microsoft.com/office/powerpoint/2010/main" val="3872340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52A3-233B-A5A4-E2CD-CC42F8FF9AAC}"/>
              </a:ext>
            </a:extLst>
          </p:cNvPr>
          <p:cNvSpPr txBox="1"/>
          <p:nvPr/>
        </p:nvSpPr>
        <p:spPr>
          <a:xfrm>
            <a:off x="737418" y="801329"/>
            <a:ext cx="10687665" cy="2831544"/>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Bahnschrift Condensed" panose="020B0502040204020203" pitchFamily="34" charset="0"/>
              </a:rPr>
              <a:t>Date of publish :</a:t>
            </a:r>
          </a:p>
          <a:p>
            <a:pPr marL="285750" indent="-285750">
              <a:buFont typeface="Wingdings" panose="05000000000000000000" pitchFamily="2" charset="2"/>
              <a:buChar char="§"/>
            </a:pPr>
            <a:r>
              <a:rPr lang="en-IN" sz="2800" dirty="0">
                <a:latin typeface="Bahnschrift Condensed" panose="020B0502040204020203" pitchFamily="34" charset="0"/>
              </a:rPr>
              <a:t>Topic </a:t>
            </a:r>
            <a:r>
              <a:rPr lang="en-IN" sz="2800" dirty="0">
                <a:latin typeface="Agency FB" panose="020B0503020202020204" pitchFamily="34" charset="0"/>
              </a:rPr>
              <a:t>:   </a:t>
            </a:r>
            <a:r>
              <a:rPr lang="en-US" sz="2800" dirty="0">
                <a:latin typeface="Agency FB" panose="020B0503020202020204" pitchFamily="34" charset="0"/>
              </a:rPr>
              <a:t>saving job in   </a:t>
            </a:r>
            <a:r>
              <a:rPr lang="en-US" sz="2800" dirty="0" err="1">
                <a:latin typeface="Agency FB" panose="020B0503020202020204" pitchFamily="34" charset="0"/>
              </a:rPr>
              <a:t>wipro</a:t>
            </a:r>
            <a:r>
              <a:rPr lang="en-US" sz="2800" dirty="0">
                <a:latin typeface="Agency FB" panose="020B0503020202020204" pitchFamily="34" charset="0"/>
              </a:rPr>
              <a:t> company</a:t>
            </a:r>
            <a:endParaRPr lang="en-IN" sz="2800" dirty="0">
              <a:latin typeface="Agency FB" panose="020B0503020202020204" pitchFamily="34" charset="0"/>
            </a:endParaRPr>
          </a:p>
          <a:p>
            <a:pPr marL="285750" indent="-285750">
              <a:buFont typeface="Wingdings" panose="05000000000000000000" pitchFamily="2" charset="2"/>
              <a:buChar char="§"/>
            </a:pPr>
            <a:r>
              <a:rPr lang="en-IN" sz="2800" dirty="0">
                <a:latin typeface="Bahnschrift Condensed" panose="020B0502040204020203" pitchFamily="34" charset="0"/>
              </a:rPr>
              <a:t>Aim:  </a:t>
            </a:r>
          </a:p>
          <a:p>
            <a:r>
              <a:rPr lang="en-IN" sz="2800" dirty="0">
                <a:latin typeface="Bahnschrift Condensed" panose="020B0502040204020203" pitchFamily="34" charset="0"/>
              </a:rPr>
              <a:t>     </a:t>
            </a:r>
          </a:p>
          <a:p>
            <a:pPr marL="285750" indent="-285750">
              <a:buFont typeface="Wingdings" panose="05000000000000000000" pitchFamily="2" charset="2"/>
              <a:buChar char="§"/>
            </a:pPr>
            <a:r>
              <a:rPr lang="en-IN" sz="2800" dirty="0" err="1">
                <a:latin typeface="Bahnschrift Condensed" panose="020B0502040204020203" pitchFamily="34" charset="0"/>
              </a:rPr>
              <a:t>Stategy</a:t>
            </a:r>
            <a:r>
              <a:rPr lang="en-IN" sz="2800" dirty="0">
                <a:latin typeface="Agency FB" panose="020B0503020202020204" pitchFamily="34" charset="0"/>
              </a:rPr>
              <a:t>:</a:t>
            </a:r>
            <a:r>
              <a:rPr lang="en-US" sz="2000" dirty="0">
                <a:latin typeface="Calibri" panose="020F0502020204030204" pitchFamily="34" charset="0"/>
                <a:ea typeface="Calibri" panose="020F0502020204030204" pitchFamily="34" charset="0"/>
                <a:cs typeface="Calibri" panose="020F0502020204030204" pitchFamily="34" charset="0"/>
              </a:rPr>
              <a:t>Problem-Solving Skills: Develop strong problem-solving skills to address challenges and                     find innovative solutions.</a:t>
            </a:r>
          </a:p>
          <a:p>
            <a:endParaRPr lang="en-IN" dirty="0">
              <a:latin typeface="Agency FB" panose="020B0503020202020204" pitchFamily="34" charset="0"/>
            </a:endParaRPr>
          </a:p>
        </p:txBody>
      </p:sp>
      <p:sp>
        <p:nvSpPr>
          <p:cNvPr id="4" name="TextBox 3">
            <a:extLst>
              <a:ext uri="{FF2B5EF4-FFF2-40B4-BE49-F238E27FC236}">
                <a16:creationId xmlns:a16="http://schemas.microsoft.com/office/drawing/2014/main" id="{625CCC09-DEF4-1E14-11EA-ADF8CD3991E2}"/>
              </a:ext>
            </a:extLst>
          </p:cNvPr>
          <p:cNvSpPr txBox="1"/>
          <p:nvPr/>
        </p:nvSpPr>
        <p:spPr>
          <a:xfrm>
            <a:off x="324465" y="83574"/>
            <a:ext cx="3637935" cy="646331"/>
          </a:xfrm>
          <a:prstGeom prst="rect">
            <a:avLst/>
          </a:prstGeom>
          <a:noFill/>
        </p:spPr>
        <p:txBody>
          <a:bodyPr wrap="square" rtlCol="0">
            <a:spAutoFit/>
          </a:bodyPr>
          <a:lstStyle/>
          <a:p>
            <a:r>
              <a:rPr lang="en-US" sz="3600" dirty="0">
                <a:latin typeface="Agency FB" panose="020B0503020202020204" pitchFamily="34" charset="0"/>
              </a:rPr>
              <a:t>3</a:t>
            </a:r>
            <a:r>
              <a:rPr lang="en-US" sz="3600" b="1" dirty="0">
                <a:latin typeface="Agency FB" panose="020B0503020202020204" pitchFamily="34" charset="0"/>
              </a:rPr>
              <a:t>. Creative / meme </a:t>
            </a:r>
            <a:r>
              <a:rPr lang="en-US" dirty="0"/>
              <a:t>:</a:t>
            </a:r>
            <a:endParaRPr lang="en-IN" dirty="0"/>
          </a:p>
        </p:txBody>
      </p:sp>
      <p:sp>
        <p:nvSpPr>
          <p:cNvPr id="8" name="TextBox 7">
            <a:extLst>
              <a:ext uri="{FF2B5EF4-FFF2-40B4-BE49-F238E27FC236}">
                <a16:creationId xmlns:a16="http://schemas.microsoft.com/office/drawing/2014/main" id="{81AFE73F-971B-EB67-5054-EA2EEB233EE9}"/>
              </a:ext>
            </a:extLst>
          </p:cNvPr>
          <p:cNvSpPr txBox="1"/>
          <p:nvPr/>
        </p:nvSpPr>
        <p:spPr>
          <a:xfrm>
            <a:off x="1917290" y="1745677"/>
            <a:ext cx="8819536" cy="707886"/>
          </a:xfrm>
          <a:prstGeom prst="rect">
            <a:avLst/>
          </a:prstGeom>
          <a:noFill/>
        </p:spPr>
        <p:txBody>
          <a:bodyPr wrap="square">
            <a:spAutoFit/>
          </a:bodyPr>
          <a:lstStyle/>
          <a:p>
            <a:r>
              <a:rPr lang="en-IN" sz="2000" dirty="0"/>
              <a:t>Continuous Learning: Stay updated with industry trends and technologies. Invest in ongoing learning and skills development to remain valuable to the company.</a:t>
            </a:r>
          </a:p>
        </p:txBody>
      </p:sp>
      <p:sp>
        <p:nvSpPr>
          <p:cNvPr id="9" name="TextBox 8">
            <a:extLst>
              <a:ext uri="{FF2B5EF4-FFF2-40B4-BE49-F238E27FC236}">
                <a16:creationId xmlns:a16="http://schemas.microsoft.com/office/drawing/2014/main" id="{801B44F4-E984-50C0-B7B3-EAAD26B996A7}"/>
              </a:ext>
            </a:extLst>
          </p:cNvPr>
          <p:cNvSpPr txBox="1"/>
          <p:nvPr/>
        </p:nvSpPr>
        <p:spPr>
          <a:xfrm>
            <a:off x="612060" y="3500845"/>
            <a:ext cx="4306528" cy="523220"/>
          </a:xfrm>
          <a:prstGeom prst="rect">
            <a:avLst/>
          </a:prstGeom>
          <a:noFill/>
        </p:spPr>
        <p:txBody>
          <a:bodyPr wrap="square" rtlCol="0">
            <a:spAutoFit/>
          </a:bodyPr>
          <a:lstStyle/>
          <a:p>
            <a:r>
              <a:rPr lang="en-US" sz="2800" dirty="0"/>
              <a:t>4 . </a:t>
            </a:r>
            <a:r>
              <a:rPr lang="en-US" sz="2800" b="1" dirty="0"/>
              <a:t>INSTAGRAM STORIES:</a:t>
            </a:r>
            <a:endParaRPr lang="en-IN" sz="2800" b="1" dirty="0"/>
          </a:p>
        </p:txBody>
      </p:sp>
      <p:sp>
        <p:nvSpPr>
          <p:cNvPr id="10" name="TextBox 9">
            <a:extLst>
              <a:ext uri="{FF2B5EF4-FFF2-40B4-BE49-F238E27FC236}">
                <a16:creationId xmlns:a16="http://schemas.microsoft.com/office/drawing/2014/main" id="{263D96A8-E444-3574-E323-6BABC34C736C}"/>
              </a:ext>
            </a:extLst>
          </p:cNvPr>
          <p:cNvSpPr txBox="1"/>
          <p:nvPr/>
        </p:nvSpPr>
        <p:spPr>
          <a:xfrm>
            <a:off x="884903" y="4258404"/>
            <a:ext cx="2325328" cy="2677656"/>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Bahnschrift Condensed" panose="020B0502040204020203" pitchFamily="34" charset="0"/>
              </a:rPr>
              <a:t>Date of publish :</a:t>
            </a:r>
          </a:p>
          <a:p>
            <a:pPr marL="285750" indent="-285750">
              <a:buFont typeface="Wingdings" panose="05000000000000000000" pitchFamily="2" charset="2"/>
              <a:buChar char="§"/>
            </a:pPr>
            <a:r>
              <a:rPr lang="en-IN" sz="2800" dirty="0">
                <a:latin typeface="Bahnschrift Condensed" panose="020B0502040204020203" pitchFamily="34" charset="0"/>
              </a:rPr>
              <a:t>Topic :</a:t>
            </a:r>
          </a:p>
          <a:p>
            <a:pPr marL="285750" indent="-285750">
              <a:buFont typeface="Wingdings" panose="05000000000000000000" pitchFamily="2" charset="2"/>
              <a:buChar char="§"/>
            </a:pPr>
            <a:r>
              <a:rPr lang="en-IN" sz="2800" dirty="0">
                <a:latin typeface="Bahnschrift Condensed" panose="020B0502040204020203" pitchFamily="34" charset="0"/>
              </a:rPr>
              <a:t>Aim:</a:t>
            </a:r>
          </a:p>
          <a:p>
            <a:pPr marL="285750" indent="-285750">
              <a:buFont typeface="Wingdings" panose="05000000000000000000" pitchFamily="2" charset="2"/>
              <a:buChar char="§"/>
            </a:pPr>
            <a:endParaRPr lang="en-IN" sz="2800" dirty="0">
              <a:latin typeface="Bahnschrift Condensed" panose="020B0502040204020203" pitchFamily="34" charset="0"/>
            </a:endParaRPr>
          </a:p>
          <a:p>
            <a:pPr marL="285750" indent="-285750">
              <a:buFont typeface="Wingdings" panose="05000000000000000000" pitchFamily="2" charset="2"/>
              <a:buChar char="§"/>
            </a:pPr>
            <a:r>
              <a:rPr lang="en-IN" sz="2800" dirty="0" err="1">
                <a:latin typeface="Bahnschrift Condensed" panose="020B0502040204020203" pitchFamily="34" charset="0"/>
              </a:rPr>
              <a:t>Stategy</a:t>
            </a:r>
            <a:r>
              <a:rPr lang="en-IN" sz="2800" dirty="0">
                <a:latin typeface="Bahnschrift Condensed" panose="020B0502040204020203" pitchFamily="34" charset="0"/>
              </a:rPr>
              <a:t>:</a:t>
            </a:r>
          </a:p>
        </p:txBody>
      </p:sp>
      <p:sp>
        <p:nvSpPr>
          <p:cNvPr id="12" name="TextBox 11">
            <a:extLst>
              <a:ext uri="{FF2B5EF4-FFF2-40B4-BE49-F238E27FC236}">
                <a16:creationId xmlns:a16="http://schemas.microsoft.com/office/drawing/2014/main" id="{AF64CC14-CE4B-251A-5343-8EAF2B8C3DAB}"/>
              </a:ext>
            </a:extLst>
          </p:cNvPr>
          <p:cNvSpPr txBox="1"/>
          <p:nvPr/>
        </p:nvSpPr>
        <p:spPr>
          <a:xfrm>
            <a:off x="3210231" y="4390432"/>
            <a:ext cx="1873046"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12 / 10/ 2023</a:t>
            </a:r>
            <a:endParaRPr lang="en-IN" dirty="0">
              <a:latin typeface="Calibri" panose="020F0502020204030204" pitchFamily="34" charset="0"/>
              <a:ea typeface="Calibri" panose="020F0502020204030204" pitchFamily="34" charset="0"/>
              <a:cs typeface="Calibri" panose="020F0502020204030204" pitchFamily="34" charset="0"/>
            </a:endParaRPr>
          </a:p>
          <a:p>
            <a:endParaRPr lang="en-IN" dirty="0"/>
          </a:p>
        </p:txBody>
      </p:sp>
      <p:sp>
        <p:nvSpPr>
          <p:cNvPr id="13" name="TextBox 12">
            <a:extLst>
              <a:ext uri="{FF2B5EF4-FFF2-40B4-BE49-F238E27FC236}">
                <a16:creationId xmlns:a16="http://schemas.microsoft.com/office/drawing/2014/main" id="{C851CDFC-9073-F143-A994-0C09E99519A6}"/>
              </a:ext>
            </a:extLst>
          </p:cNvPr>
          <p:cNvSpPr txBox="1"/>
          <p:nvPr/>
        </p:nvSpPr>
        <p:spPr>
          <a:xfrm>
            <a:off x="2241755" y="4781624"/>
            <a:ext cx="2354825" cy="400110"/>
          </a:xfrm>
          <a:prstGeom prst="rect">
            <a:avLst/>
          </a:prstGeom>
          <a:noFill/>
        </p:spPr>
        <p:txBody>
          <a:bodyPr wrap="square" rtlCol="0">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Selection of jobs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178F10E1-CAAF-9A14-D8AD-30D02E9825A1}"/>
              </a:ext>
            </a:extLst>
          </p:cNvPr>
          <p:cNvSpPr txBox="1"/>
          <p:nvPr/>
        </p:nvSpPr>
        <p:spPr>
          <a:xfrm>
            <a:off x="2241755" y="5109523"/>
            <a:ext cx="5353667" cy="923330"/>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Career Growth: To advance your career, gain new skills, and take on greater responsibilities within a well-established and respected IT company.</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C1D5AD4-FDA0-83A9-C7E3-2923EAD12603}"/>
              </a:ext>
            </a:extLst>
          </p:cNvPr>
          <p:cNvSpPr txBox="1"/>
          <p:nvPr/>
        </p:nvSpPr>
        <p:spPr>
          <a:xfrm>
            <a:off x="2290918" y="5981965"/>
            <a:ext cx="6695766" cy="923330"/>
          </a:xfrm>
          <a:prstGeom prst="rect">
            <a:avLst/>
          </a:prstGeom>
          <a:noFill/>
        </p:spPr>
        <p:txBody>
          <a:bodyPr wrap="square" rtlCol="0">
            <a:spAutoFit/>
          </a:bodyPr>
          <a:lstStyle/>
          <a:p>
            <a:r>
              <a:rPr lang="en-US" dirty="0"/>
              <a:t>Self-Assessment: Understand your skills, strengths, weaknesses, and career goals. Consider what type of role, industry, and location are the best fit for you.</a:t>
            </a:r>
            <a:endParaRPr lang="en-IN" dirty="0"/>
          </a:p>
        </p:txBody>
      </p:sp>
    </p:spTree>
    <p:extLst>
      <p:ext uri="{BB962C8B-B14F-4D97-AF65-F5344CB8AC3E}">
        <p14:creationId xmlns:p14="http://schemas.microsoft.com/office/powerpoint/2010/main" val="884824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DF52D-6ED1-1710-318C-76E3A3F48B67}"/>
              </a:ext>
            </a:extLst>
          </p:cNvPr>
          <p:cNvSpPr txBox="1"/>
          <p:nvPr/>
        </p:nvSpPr>
        <p:spPr>
          <a:xfrm>
            <a:off x="2708786" y="72147"/>
            <a:ext cx="7502013" cy="861774"/>
          </a:xfrm>
          <a:prstGeom prst="rect">
            <a:avLst/>
          </a:prstGeom>
          <a:noFill/>
        </p:spPr>
        <p:txBody>
          <a:bodyPr wrap="square" rtlCol="0">
            <a:spAutoFit/>
          </a:bodyPr>
          <a:lstStyle/>
          <a:p>
            <a:r>
              <a:rPr lang="en-US" sz="3200" b="1" dirty="0">
                <a:solidFill>
                  <a:srgbClr val="434343"/>
                </a:solidFill>
                <a:latin typeface="Forte" panose="03060902040502070203" pitchFamily="66" charset="0"/>
              </a:rPr>
              <a:t>Part 4: Content Creation and Curation </a:t>
            </a:r>
            <a:endParaRPr lang="en-US" sz="3200" dirty="0">
              <a:latin typeface="Forte" panose="03060902040502070203" pitchFamily="66" charset="0"/>
            </a:endParaRPr>
          </a:p>
          <a:p>
            <a:endParaRPr lang="en-IN" dirty="0"/>
          </a:p>
        </p:txBody>
      </p:sp>
      <p:sp>
        <p:nvSpPr>
          <p:cNvPr id="6" name="TextBox 5">
            <a:extLst>
              <a:ext uri="{FF2B5EF4-FFF2-40B4-BE49-F238E27FC236}">
                <a16:creationId xmlns:a16="http://schemas.microsoft.com/office/drawing/2014/main" id="{1035F04A-93F2-AFE3-E203-629B04537B67}"/>
              </a:ext>
            </a:extLst>
          </p:cNvPr>
          <p:cNvSpPr txBox="1"/>
          <p:nvPr/>
        </p:nvSpPr>
        <p:spPr>
          <a:xfrm>
            <a:off x="476863" y="503405"/>
            <a:ext cx="6184491" cy="1815882"/>
          </a:xfrm>
          <a:prstGeom prst="rect">
            <a:avLst/>
          </a:prstGeom>
          <a:noFill/>
        </p:spPr>
        <p:txBody>
          <a:bodyPr wrap="square" rtlCol="0">
            <a:spAutoFit/>
          </a:bodyPr>
          <a:lstStyle/>
          <a:p>
            <a:pPr marL="0" lvl="0" indent="0" algn="l" rtl="0">
              <a:spcBef>
                <a:spcPts val="0"/>
              </a:spcBef>
              <a:spcAft>
                <a:spcPts val="0"/>
              </a:spcAft>
              <a:buFont typeface="Wingdings" pitchFamily="2" charset="2"/>
              <a:buChar char="v"/>
            </a:pPr>
            <a:r>
              <a:rPr lang="en-GB" sz="2800" b="1" dirty="0">
                <a:latin typeface="Agency FB" panose="020B0503020202020204" pitchFamily="34" charset="0"/>
              </a:rPr>
              <a:t>Post Creation: </a:t>
            </a:r>
          </a:p>
          <a:p>
            <a:pPr marL="0" lvl="0" indent="0" algn="l" rtl="0">
              <a:spcBef>
                <a:spcPts val="0"/>
              </a:spcBef>
              <a:spcAft>
                <a:spcPts val="0"/>
              </a:spcAft>
              <a:buNone/>
            </a:pPr>
            <a:endParaRPr lang="en-GB" sz="2800" b="1" dirty="0"/>
          </a:p>
          <a:p>
            <a:pPr lvl="0"/>
            <a:r>
              <a:rPr lang="en-GB" sz="2800" dirty="0">
                <a:latin typeface="Agency FB" panose="020B0503020202020204" pitchFamily="34" charset="0"/>
                <a:ea typeface="Calibri" panose="020F0502020204030204" pitchFamily="34" charset="0"/>
                <a:cs typeface="Calibri" panose="020F0502020204030204" pitchFamily="34" charset="0"/>
              </a:rPr>
              <a:t>FORMAT 1 </a:t>
            </a:r>
            <a:r>
              <a:rPr lang="en-GB" sz="2800" b="1" dirty="0">
                <a:latin typeface="Browallia New" pitchFamily="34" charset="-34"/>
                <a:cs typeface="Browallia New" pitchFamily="34" charset="-34"/>
              </a:rPr>
              <a:t>: BLOG POST</a:t>
            </a:r>
          </a:p>
          <a:p>
            <a:pPr lvl="0"/>
            <a:r>
              <a:rPr lang="en-GB" sz="2800" dirty="0">
                <a:latin typeface="Agency FB" panose="020B0503020202020204" pitchFamily="34" charset="0"/>
                <a:cs typeface="Browallia New" pitchFamily="34" charset="-34"/>
              </a:rPr>
              <a:t>Title</a:t>
            </a:r>
            <a:r>
              <a:rPr lang="en-GB" sz="2800" dirty="0">
                <a:latin typeface="Browallia New" pitchFamily="34" charset="-34"/>
                <a:cs typeface="Browallia New" pitchFamily="34" charset="-34"/>
              </a:rPr>
              <a:t>       : “ A </a:t>
            </a:r>
            <a:r>
              <a:rPr lang="en-US" sz="2800" dirty="0">
                <a:latin typeface="Browallia New" pitchFamily="34" charset="-34"/>
                <a:cs typeface="Browallia New" pitchFamily="34" charset="-34"/>
              </a:rPr>
              <a:t>journey of innovation and excellence “</a:t>
            </a:r>
            <a:endParaRPr lang="en-IN" sz="2800" dirty="0"/>
          </a:p>
        </p:txBody>
      </p:sp>
      <p:sp>
        <p:nvSpPr>
          <p:cNvPr id="8" name="TextBox 7">
            <a:extLst>
              <a:ext uri="{FF2B5EF4-FFF2-40B4-BE49-F238E27FC236}">
                <a16:creationId xmlns:a16="http://schemas.microsoft.com/office/drawing/2014/main" id="{DA1945A7-9DC6-8CF4-70A7-66E0EAB0B4BE}"/>
              </a:ext>
            </a:extLst>
          </p:cNvPr>
          <p:cNvSpPr txBox="1"/>
          <p:nvPr/>
        </p:nvSpPr>
        <p:spPr>
          <a:xfrm>
            <a:off x="511277" y="2319287"/>
            <a:ext cx="6041923" cy="400110"/>
          </a:xfrm>
          <a:prstGeom prst="rect">
            <a:avLst/>
          </a:prstGeom>
          <a:noFill/>
        </p:spPr>
        <p:txBody>
          <a:bodyPr wrap="square" rtlCol="0">
            <a:spAutoFit/>
          </a:bodyPr>
          <a:lstStyle/>
          <a:p>
            <a:r>
              <a:rPr lang="en-US" sz="2000" dirty="0"/>
              <a:t>BRAND </a:t>
            </a:r>
            <a:r>
              <a:rPr lang="en-US" dirty="0"/>
              <a:t>      :  WIPRO</a:t>
            </a:r>
            <a:endParaRPr lang="en-IN" dirty="0"/>
          </a:p>
        </p:txBody>
      </p:sp>
      <p:sp>
        <p:nvSpPr>
          <p:cNvPr id="9" name="TextBox 8">
            <a:extLst>
              <a:ext uri="{FF2B5EF4-FFF2-40B4-BE49-F238E27FC236}">
                <a16:creationId xmlns:a16="http://schemas.microsoft.com/office/drawing/2014/main" id="{C8CF2BFA-804C-E2E6-001B-54C1F347A3F8}"/>
              </a:ext>
            </a:extLst>
          </p:cNvPr>
          <p:cNvSpPr txBox="1"/>
          <p:nvPr/>
        </p:nvSpPr>
        <p:spPr>
          <a:xfrm>
            <a:off x="511277" y="2835991"/>
            <a:ext cx="2236839" cy="369332"/>
          </a:xfrm>
          <a:prstGeom prst="rect">
            <a:avLst/>
          </a:prstGeom>
          <a:noFill/>
        </p:spPr>
        <p:txBody>
          <a:bodyPr wrap="square" rtlCol="0">
            <a:spAutoFit/>
          </a:bodyPr>
          <a:lstStyle/>
          <a:p>
            <a:r>
              <a:rPr lang="en-US" dirty="0"/>
              <a:t>COMPANY:</a:t>
            </a:r>
            <a:endParaRPr lang="en-IN" dirty="0"/>
          </a:p>
        </p:txBody>
      </p:sp>
      <p:sp>
        <p:nvSpPr>
          <p:cNvPr id="10" name="TextBox 9">
            <a:extLst>
              <a:ext uri="{FF2B5EF4-FFF2-40B4-BE49-F238E27FC236}">
                <a16:creationId xmlns:a16="http://schemas.microsoft.com/office/drawing/2014/main" id="{874DC09A-0050-5475-0285-46CCA7E4CEAC}"/>
              </a:ext>
            </a:extLst>
          </p:cNvPr>
          <p:cNvSpPr txBox="1"/>
          <p:nvPr/>
        </p:nvSpPr>
        <p:spPr>
          <a:xfrm>
            <a:off x="1755057" y="2815546"/>
            <a:ext cx="5225845" cy="461665"/>
          </a:xfrm>
          <a:prstGeom prst="rect">
            <a:avLst/>
          </a:prstGeom>
          <a:noFill/>
        </p:spPr>
        <p:txBody>
          <a:bodyPr wrap="square" rtlCol="0">
            <a:spAutoFit/>
          </a:bodyPr>
          <a:lstStyle/>
          <a:p>
            <a:pPr algn="l"/>
            <a:r>
              <a:rPr lang="en-IN" sz="24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Indian multinational corporation</a:t>
            </a:r>
          </a:p>
        </p:txBody>
      </p:sp>
      <p:pic>
        <p:nvPicPr>
          <p:cNvPr id="1026" name="Picture 2" descr="About Wipro - Transformative Innovations and Global Solutions">
            <a:extLst>
              <a:ext uri="{FF2B5EF4-FFF2-40B4-BE49-F238E27FC236}">
                <a16:creationId xmlns:a16="http://schemas.microsoft.com/office/drawing/2014/main" id="{C13CB235-0AEB-3AED-E653-826D5473B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090" y="861773"/>
            <a:ext cx="4483510" cy="282532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6413CEA-D6AA-DF57-9286-A5121682BADB}"/>
              </a:ext>
            </a:extLst>
          </p:cNvPr>
          <p:cNvSpPr txBox="1"/>
          <p:nvPr/>
        </p:nvSpPr>
        <p:spPr>
          <a:xfrm>
            <a:off x="476863" y="3738865"/>
            <a:ext cx="11071123" cy="3046988"/>
          </a:xfrm>
          <a:prstGeom prst="rect">
            <a:avLst/>
          </a:prstGeom>
          <a:noFill/>
        </p:spPr>
        <p:txBody>
          <a:bodyPr wrap="square" rtlCol="0">
            <a:spAutoFit/>
          </a:bodyPr>
          <a:lstStyle/>
          <a:p>
            <a:pPr algn="just"/>
            <a:r>
              <a:rPr lang="en-US" sz="1600" b="0" i="0">
                <a:solidFill>
                  <a:srgbClr val="333333"/>
                </a:solidFill>
                <a:effectLst/>
                <a:latin typeface="Calibri" panose="020F0502020204030204" pitchFamily="34" charset="0"/>
                <a:ea typeface="Calibri" panose="020F0502020204030204" pitchFamily="34" charset="0"/>
                <a:cs typeface="Calibri" panose="020F0502020204030204" pitchFamily="34" charset="0"/>
              </a:rPr>
              <a:t>Wipro Ltd., the flagship company of the Azim H Premji group was incorporated in the year 1945. The company started off originally as a manufacturer of vegetable ghee/vanaspati, refined edible oils etc. Gradually the company has diversified into various other businesses.</a:t>
            </a:r>
          </a:p>
          <a:p>
            <a:pPr algn="just"/>
            <a:r>
              <a:rPr lang="en-US" sz="1600" b="0" i="0">
                <a:solidFill>
                  <a:srgbClr val="333333"/>
                </a:solidFill>
                <a:effectLst/>
                <a:latin typeface="Calibri" panose="020F0502020204030204" pitchFamily="34" charset="0"/>
                <a:ea typeface="Calibri" panose="020F0502020204030204" pitchFamily="34" charset="0"/>
                <a:cs typeface="Calibri" panose="020F0502020204030204" pitchFamily="34" charset="0"/>
              </a:rPr>
              <a:t>Today Wipro Limited is the first PCMM Level 5 and SEI CMM Level 5 certified IT Services Company globally. Wipro provides comprehensive IT solutions and services, including systems integration, Information Systems outsourcing, package implementation, software application development and maintenance, and research and development services to corporations globally.</a:t>
            </a:r>
          </a:p>
          <a:p>
            <a:pPr algn="just"/>
            <a:r>
              <a:rPr lang="en-US" sz="1600" b="0" i="0">
                <a:solidFill>
                  <a:srgbClr val="333333"/>
                </a:solidFill>
                <a:effectLst/>
                <a:latin typeface="Calibri" panose="020F0502020204030204" pitchFamily="34" charset="0"/>
                <a:ea typeface="Calibri" panose="020F0502020204030204" pitchFamily="34" charset="0"/>
                <a:cs typeface="Calibri" panose="020F0502020204030204" pitchFamily="34" charset="0"/>
              </a:rPr>
              <a:t>In the Indian market, Wipro is a leader in providing IT solutions and services for the corporate segment in India offering system integration, network integration, software solutions and IT services. Wipro also has profitable presence in niche market segments of consumer products and lighting. In the Asia Pacific and Middle East markets, Wipro provides IT solutions and services for global corporations.</a:t>
            </a:r>
          </a:p>
          <a:p>
            <a:pPr algn="just"/>
            <a:r>
              <a:rPr lang="en-US" sz="1600" b="0" i="0">
                <a:solidFill>
                  <a:srgbClr val="333333"/>
                </a:solidFill>
                <a:effectLst/>
                <a:latin typeface="Calibri" panose="020F0502020204030204" pitchFamily="34" charset="0"/>
                <a:ea typeface="Calibri" panose="020F0502020204030204" pitchFamily="34" charset="0"/>
                <a:cs typeface="Calibri" panose="020F0502020204030204" pitchFamily="34" charset="0"/>
              </a:rPr>
              <a:t>Wipro's ADSs are listed on the New York Stock Exchange, and its equity shares are listed in India on the Stock Exchange – Mumbai, and the National Stock Exchange, among others.</a:t>
            </a:r>
          </a:p>
        </p:txBody>
      </p:sp>
    </p:spTree>
    <p:extLst>
      <p:ext uri="{BB962C8B-B14F-4D97-AF65-F5344CB8AC3E}">
        <p14:creationId xmlns:p14="http://schemas.microsoft.com/office/powerpoint/2010/main" val="1899250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C52947-819D-A2E8-D6E3-E4C649BB23CE}"/>
              </a:ext>
            </a:extLst>
          </p:cNvPr>
          <p:cNvSpPr txBox="1"/>
          <p:nvPr/>
        </p:nvSpPr>
        <p:spPr>
          <a:xfrm>
            <a:off x="511277" y="336293"/>
            <a:ext cx="11169445" cy="6463308"/>
          </a:xfrm>
          <a:prstGeom prst="rect">
            <a:avLst/>
          </a:prstGeom>
          <a:noFill/>
        </p:spPr>
        <p:txBody>
          <a:bodyPr wrap="square" rtlCol="0">
            <a:spAutoFit/>
          </a:bodyPr>
          <a:lstStyle/>
          <a:p>
            <a:pPr algn="just"/>
            <a:r>
              <a:rPr lang="en-US" b="0" i="0">
                <a:solidFill>
                  <a:srgbClr val="333333"/>
                </a:solidFill>
                <a:effectLst/>
                <a:latin typeface="Roboto" panose="02000000000000000000" pitchFamily="2" charset="0"/>
              </a:rPr>
              <a:t>Wipro is the leading strategic IT partner for companies across India, the Middle East and Asia–Pacific – offering integrated IT solutions. They plan, deploy, sustain and maintain your IT lifecycle through their total outsourcing, consulting services, business solutions and professional services. Wipro InfoTech helps you drive momentum in your organisation – no matter what domain you are in.</a:t>
            </a:r>
          </a:p>
          <a:p>
            <a:pPr algn="just"/>
            <a:r>
              <a:rPr lang="en-US" b="0" i="0">
                <a:solidFill>
                  <a:srgbClr val="333333"/>
                </a:solidFill>
                <a:effectLst/>
                <a:latin typeface="Roboto" panose="02000000000000000000" pitchFamily="2" charset="0"/>
              </a:rPr>
              <a:t>Backed by their strong quality processes and rich experience managing global clients across various business verticals, they align IT strategies to your business goals. Along with their best of breed technology partners, Wipro InfoTech also helps you with your hardware and IT infrastructure needs.</a:t>
            </a:r>
          </a:p>
          <a:p>
            <a:pPr algn="just"/>
            <a:r>
              <a:rPr lang="en-US" b="0" i="0">
                <a:solidFill>
                  <a:srgbClr val="333333"/>
                </a:solidFill>
                <a:effectLst/>
                <a:latin typeface="Roboto" panose="02000000000000000000" pitchFamily="2" charset="0"/>
              </a:rPr>
              <a:t>The various accreditations that they have achieved for every service they offer reflect their commitment towards quality assurance. Wipro InfoTech was the first global software company to achieve Level 5 SEI–CMM, the world's first IT Company to achieve Six Sigma, as well as the world's first company to attain Level 5 PCMM.</a:t>
            </a:r>
          </a:p>
          <a:p>
            <a:pPr algn="just"/>
            <a:r>
              <a:rPr lang="en-US" b="0" i="0">
                <a:solidFill>
                  <a:srgbClr val="333333"/>
                </a:solidFill>
                <a:effectLst/>
                <a:latin typeface="Roboto" panose="02000000000000000000" pitchFamily="2" charset="0"/>
              </a:rPr>
              <a:t>Their continuing success in executing projects is a result of their stringent implementation of quality processes. Deploying quality frameworks to align with your business will give you the benefit of a smooth and transparent transition while providing complete IT lifecycle management. Reliability and perfection are a result of their adherence to these quality benchmarks and this has been their key differentiator, while helping drive the business momentum.</a:t>
            </a:r>
          </a:p>
          <a:p>
            <a:pPr algn="just"/>
            <a:r>
              <a:rPr lang="en-US" b="0" i="0">
                <a:solidFill>
                  <a:srgbClr val="333333"/>
                </a:solidFill>
                <a:effectLst/>
                <a:latin typeface="Roboto" panose="02000000000000000000" pitchFamily="2" charset="0"/>
              </a:rPr>
              <a:t>The company’s experience and expertise are measured against globally recognized standards to ensure their commitment in delivering competitive solutions to their customers. Wipro InfoTech epitomises quality by maintaining high standards in service offerings and products, as well as internal processes and people management. They believe in constantly scaling quality standards by expanding our efficiency in all areas beyond their basic IT offerings.</a:t>
            </a:r>
          </a:p>
          <a:p>
            <a:br>
              <a:rPr lang="en-US"/>
            </a:br>
            <a:endParaRPr lang="en-IN" dirty="0"/>
          </a:p>
        </p:txBody>
      </p:sp>
    </p:spTree>
    <p:extLst>
      <p:ext uri="{BB962C8B-B14F-4D97-AF65-F5344CB8AC3E}">
        <p14:creationId xmlns:p14="http://schemas.microsoft.com/office/powerpoint/2010/main" val="3174645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3A464D-11BC-747F-B5A0-82DFDF2AA624}"/>
              </a:ext>
            </a:extLst>
          </p:cNvPr>
          <p:cNvSpPr txBox="1"/>
          <p:nvPr/>
        </p:nvSpPr>
        <p:spPr>
          <a:xfrm>
            <a:off x="1971367" y="785260"/>
            <a:ext cx="8249265" cy="1200329"/>
          </a:xfrm>
          <a:prstGeom prst="rect">
            <a:avLst/>
          </a:prstGeom>
          <a:noFill/>
        </p:spPr>
        <p:txBody>
          <a:bodyPr wrap="square" rtlCol="0">
            <a:spAutoFit/>
          </a:bodyPr>
          <a:lstStyle/>
          <a:p>
            <a:r>
              <a:rPr lang="en-US" sz="2400" b="0" i="0" dirty="0">
                <a:solidFill>
                  <a:srgbClr val="040C28"/>
                </a:solidFill>
                <a:effectLst/>
                <a:latin typeface="Google Sans"/>
              </a:rPr>
              <a:t>“Be a globally respected corporation that provides best-in-class products, solutions and services, and to be the most trusted partner for its stakeholders</a:t>
            </a:r>
            <a:r>
              <a:rPr lang="en-US" sz="2400" b="0" i="0" dirty="0">
                <a:solidFill>
                  <a:srgbClr val="1F1F1F"/>
                </a:solidFill>
                <a:effectLst/>
                <a:latin typeface="Google Sans"/>
              </a:rPr>
              <a:t>."</a:t>
            </a:r>
            <a:endParaRPr lang="en-IN" sz="2400" dirty="0"/>
          </a:p>
        </p:txBody>
      </p:sp>
      <p:sp>
        <p:nvSpPr>
          <p:cNvPr id="7" name="TextBox 6">
            <a:extLst>
              <a:ext uri="{FF2B5EF4-FFF2-40B4-BE49-F238E27FC236}">
                <a16:creationId xmlns:a16="http://schemas.microsoft.com/office/drawing/2014/main" id="{2769B326-84EE-5803-D1C6-FB82B46B457F}"/>
              </a:ext>
            </a:extLst>
          </p:cNvPr>
          <p:cNvSpPr txBox="1"/>
          <p:nvPr/>
        </p:nvSpPr>
        <p:spPr>
          <a:xfrm>
            <a:off x="599768" y="160200"/>
            <a:ext cx="3102078" cy="646331"/>
          </a:xfrm>
          <a:prstGeom prst="rect">
            <a:avLst/>
          </a:prstGeom>
          <a:noFill/>
        </p:spPr>
        <p:txBody>
          <a:bodyPr wrap="square" rtlCol="0">
            <a:spAutoFit/>
          </a:bodyPr>
          <a:lstStyle/>
          <a:p>
            <a:pPr marL="571500" indent="-571500">
              <a:buFont typeface="Wingdings" panose="05000000000000000000" pitchFamily="2" charset="2"/>
              <a:buChar char="v"/>
            </a:pPr>
            <a:r>
              <a:rPr lang="en-US" sz="3200" dirty="0">
                <a:latin typeface="Bahnschrift Condensed" panose="020B0502040204020203" pitchFamily="34" charset="0"/>
              </a:rPr>
              <a:t>Mission</a:t>
            </a:r>
            <a:r>
              <a:rPr lang="en-US" sz="3600" dirty="0">
                <a:latin typeface="Bahnschrift Condensed" panose="020B0502040204020203" pitchFamily="34" charset="0"/>
              </a:rPr>
              <a:t> /values</a:t>
            </a:r>
            <a:r>
              <a:rPr lang="en-US" sz="2800" dirty="0">
                <a:latin typeface="Bahnschrift Condensed" panose="020B0502040204020203" pitchFamily="34" charset="0"/>
              </a:rPr>
              <a:t>:</a:t>
            </a:r>
            <a:endParaRPr lang="en-IN" sz="2800" dirty="0">
              <a:latin typeface="Bahnschrift Condensed" panose="020B0502040204020203" pitchFamily="34" charset="0"/>
            </a:endParaRPr>
          </a:p>
        </p:txBody>
      </p:sp>
      <p:sp>
        <p:nvSpPr>
          <p:cNvPr id="8" name="TextBox 7">
            <a:extLst>
              <a:ext uri="{FF2B5EF4-FFF2-40B4-BE49-F238E27FC236}">
                <a16:creationId xmlns:a16="http://schemas.microsoft.com/office/drawing/2014/main" id="{740779F9-2C38-02C0-AF2B-86DF3F8BA123}"/>
              </a:ext>
            </a:extLst>
          </p:cNvPr>
          <p:cNvSpPr txBox="1"/>
          <p:nvPr/>
        </p:nvSpPr>
        <p:spPr>
          <a:xfrm>
            <a:off x="599768" y="2191274"/>
            <a:ext cx="1823884"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Bahnschrift Condensed" panose="020B0502040204020203" pitchFamily="34" charset="0"/>
              </a:rPr>
              <a:t>USP :</a:t>
            </a:r>
            <a:endParaRPr lang="en-IN" sz="3200" dirty="0">
              <a:latin typeface="Bahnschrift Condensed" panose="020B0502040204020203" pitchFamily="34" charset="0"/>
            </a:endParaRPr>
          </a:p>
        </p:txBody>
      </p:sp>
      <p:sp>
        <p:nvSpPr>
          <p:cNvPr id="10" name="TextBox 9">
            <a:extLst>
              <a:ext uri="{FF2B5EF4-FFF2-40B4-BE49-F238E27FC236}">
                <a16:creationId xmlns:a16="http://schemas.microsoft.com/office/drawing/2014/main" id="{1266270C-725E-8E99-8199-E340CBD6A470}"/>
              </a:ext>
            </a:extLst>
          </p:cNvPr>
          <p:cNvSpPr txBox="1"/>
          <p:nvPr/>
        </p:nvSpPr>
        <p:spPr>
          <a:xfrm>
            <a:off x="1971367" y="2150737"/>
            <a:ext cx="6164825" cy="830997"/>
          </a:xfrm>
          <a:prstGeom prst="rect">
            <a:avLst/>
          </a:prstGeom>
          <a:noFill/>
        </p:spPr>
        <p:txBody>
          <a:bodyPr wrap="square" rtlCol="0">
            <a:spAutoFit/>
          </a:bodyPr>
          <a:lstStyle/>
          <a:p>
            <a:r>
              <a:rPr lang="en-US" sz="2400" b="0" i="0">
                <a:solidFill>
                  <a:srgbClr val="202124"/>
                </a:solidFill>
                <a:effectLst/>
                <a:latin typeface="Google Sans"/>
              </a:rPr>
              <a:t>Wipro provides complete range of IT services to the organization</a:t>
            </a:r>
            <a:endParaRPr lang="en-IN" sz="2400" dirty="0"/>
          </a:p>
        </p:txBody>
      </p:sp>
      <p:sp>
        <p:nvSpPr>
          <p:cNvPr id="11" name="TextBox 10">
            <a:extLst>
              <a:ext uri="{FF2B5EF4-FFF2-40B4-BE49-F238E27FC236}">
                <a16:creationId xmlns:a16="http://schemas.microsoft.com/office/drawing/2014/main" id="{089866B7-0BEF-6ADB-DFA8-3260B831026B}"/>
              </a:ext>
            </a:extLst>
          </p:cNvPr>
          <p:cNvSpPr txBox="1"/>
          <p:nvPr/>
        </p:nvSpPr>
        <p:spPr>
          <a:xfrm>
            <a:off x="599768" y="3318386"/>
            <a:ext cx="4665406"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Bahnschrift Condensed" panose="020B0502040204020203" pitchFamily="34" charset="0"/>
              </a:rPr>
              <a:t>BRAND TONE AND IDENTITY</a:t>
            </a:r>
            <a:r>
              <a:rPr lang="en-US" sz="3200" dirty="0">
                <a:latin typeface="Agency FB" panose="020B0503020202020204" pitchFamily="34" charset="0"/>
              </a:rPr>
              <a:t>: </a:t>
            </a:r>
            <a:endParaRPr lang="en-IN" sz="3200" dirty="0">
              <a:latin typeface="Agency FB" panose="020B0503020202020204" pitchFamily="34" charset="0"/>
            </a:endParaRPr>
          </a:p>
        </p:txBody>
      </p:sp>
      <p:sp>
        <p:nvSpPr>
          <p:cNvPr id="12" name="TextBox 11">
            <a:extLst>
              <a:ext uri="{FF2B5EF4-FFF2-40B4-BE49-F238E27FC236}">
                <a16:creationId xmlns:a16="http://schemas.microsoft.com/office/drawing/2014/main" id="{BD16F84C-7271-3EFD-D90F-7933C18E95A4}"/>
              </a:ext>
            </a:extLst>
          </p:cNvPr>
          <p:cNvSpPr txBox="1"/>
          <p:nvPr/>
        </p:nvSpPr>
        <p:spPr>
          <a:xfrm>
            <a:off x="1971367" y="4160792"/>
            <a:ext cx="8455742" cy="1569660"/>
          </a:xfrm>
          <a:prstGeom prst="rect">
            <a:avLst/>
          </a:prstGeom>
          <a:noFill/>
        </p:spPr>
        <p:txBody>
          <a:bodyPr wrap="square" rtlCol="0">
            <a:spAutoFit/>
          </a:bodyPr>
          <a:lstStyle/>
          <a:p>
            <a:r>
              <a:rPr lang="en-US" sz="2400" b="0" i="0" dirty="0">
                <a:solidFill>
                  <a:srgbClr val="474747"/>
                </a:solidFill>
                <a:effectLst/>
                <a:latin typeface="Google Sans"/>
              </a:rPr>
              <a:t>Ambitions Realized encapsulates the bold innovation, expertise, and orchestration required to transform businesses for growth, develop the talent for the future, and create a sustainable planet for all.</a:t>
            </a:r>
            <a:endParaRPr lang="en-IN" sz="2400" dirty="0"/>
          </a:p>
        </p:txBody>
      </p:sp>
    </p:spTree>
    <p:extLst>
      <p:ext uri="{BB962C8B-B14F-4D97-AF65-F5344CB8AC3E}">
        <p14:creationId xmlns:p14="http://schemas.microsoft.com/office/powerpoint/2010/main" val="524739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8BD686-8D30-F17D-B128-9EE409599920}"/>
              </a:ext>
            </a:extLst>
          </p:cNvPr>
          <p:cNvSpPr txBox="1"/>
          <p:nvPr/>
        </p:nvSpPr>
        <p:spPr>
          <a:xfrm>
            <a:off x="0" y="0"/>
            <a:ext cx="11651226" cy="4247317"/>
          </a:xfrm>
          <a:prstGeom prst="rect">
            <a:avLst/>
          </a:prstGeom>
          <a:noFill/>
        </p:spPr>
        <p:txBody>
          <a:bodyPr wrap="square" rtlCol="0">
            <a:spAutoFit/>
          </a:bodyPr>
          <a:lstStyle/>
          <a:p>
            <a:pPr algn="just"/>
            <a:br>
              <a:rPr lang="en-IN" b="1" i="0" dirty="0">
                <a:solidFill>
                  <a:srgbClr val="333333"/>
                </a:solidFill>
                <a:effectLst/>
                <a:latin typeface="Roboto" panose="02000000000000000000" pitchFamily="2" charset="0"/>
              </a:rPr>
            </a:br>
            <a:endParaRPr lang="en-IN" b="0" i="0" dirty="0">
              <a:solidFill>
                <a:srgbClr val="333333"/>
              </a:solidFill>
              <a:effectLst/>
              <a:latin typeface="Roboto" panose="02000000000000000000" pitchFamily="2" charset="0"/>
            </a:endParaRPr>
          </a:p>
          <a:p>
            <a:pPr algn="just"/>
            <a:r>
              <a:rPr lang="en-IN" b="0" i="0" dirty="0">
                <a:solidFill>
                  <a:srgbClr val="333333"/>
                </a:solidFill>
                <a:effectLst/>
                <a:latin typeface="Roboto" panose="02000000000000000000" pitchFamily="2" charset="0"/>
              </a:rPr>
              <a:t>Wipro was having its presence across various verticals viz;(it decided to shut its hardware business in 2013)</a:t>
            </a:r>
            <a:br>
              <a:rPr lang="en-IN" b="0" i="0" dirty="0">
                <a:solidFill>
                  <a:srgbClr val="333333"/>
                </a:solidFill>
                <a:effectLst/>
                <a:latin typeface="Roboto" panose="02000000000000000000" pitchFamily="2" charset="0"/>
              </a:rPr>
            </a:br>
            <a:endParaRPr lang="en-IN" b="0" i="0" dirty="0">
              <a:solidFill>
                <a:srgbClr val="333333"/>
              </a:solidFill>
              <a:effectLst/>
              <a:latin typeface="Roboto" panose="02000000000000000000" pitchFamily="2" charset="0"/>
            </a:endParaRPr>
          </a:p>
          <a:p>
            <a:pPr algn="just">
              <a:buFont typeface="Arial" panose="020B0604020202020204" pitchFamily="34" charset="0"/>
              <a:buChar char="•"/>
            </a:pPr>
            <a:r>
              <a:rPr lang="en-IN" b="0" i="0" dirty="0">
                <a:solidFill>
                  <a:srgbClr val="333333"/>
                </a:solidFill>
                <a:effectLst/>
                <a:latin typeface="Roboto" panose="02000000000000000000" pitchFamily="2" charset="0"/>
              </a:rPr>
              <a:t>Wipro Personal Computing Products  </a:t>
            </a:r>
          </a:p>
          <a:p>
            <a:pPr algn="just">
              <a:buFont typeface="Arial" panose="020B0604020202020204" pitchFamily="34" charset="0"/>
              <a:buChar char="•"/>
            </a:pPr>
            <a:r>
              <a:rPr lang="en-IN" b="0" i="0" dirty="0">
                <a:solidFill>
                  <a:srgbClr val="333333"/>
                </a:solidFill>
                <a:effectLst/>
                <a:latin typeface="Roboto" panose="02000000000000000000" pitchFamily="2" charset="0"/>
              </a:rPr>
              <a:t>Enterprise Products</a:t>
            </a:r>
          </a:p>
          <a:p>
            <a:pPr algn="just">
              <a:buFont typeface="Arial" panose="020B0604020202020204" pitchFamily="34" charset="0"/>
              <a:buChar char="•"/>
            </a:pPr>
            <a:r>
              <a:rPr lang="en-IN" b="0" i="0" dirty="0">
                <a:solidFill>
                  <a:srgbClr val="333333"/>
                </a:solidFill>
                <a:effectLst/>
                <a:latin typeface="Roboto" panose="02000000000000000000" pitchFamily="2" charset="0"/>
              </a:rPr>
              <a:t>Software Products and Licences</a:t>
            </a:r>
          </a:p>
          <a:p>
            <a:pPr algn="just"/>
            <a:r>
              <a:rPr lang="en-IN" b="1" i="0" dirty="0">
                <a:solidFill>
                  <a:srgbClr val="333333"/>
                </a:solidFill>
                <a:effectLst/>
                <a:latin typeface="Roboto" panose="02000000000000000000" pitchFamily="2" charset="0"/>
              </a:rPr>
              <a:t>Wipro Personal Computing Products:–</a:t>
            </a:r>
          </a:p>
          <a:p>
            <a:pPr algn="just"/>
            <a:endParaRPr lang="en-IN" b="0" i="0" dirty="0">
              <a:solidFill>
                <a:srgbClr val="333333"/>
              </a:solidFill>
              <a:effectLst/>
              <a:latin typeface="Roboto" panose="02000000000000000000" pitchFamily="2" charset="0"/>
            </a:endParaRPr>
          </a:p>
          <a:p>
            <a:pPr algn="just"/>
            <a:r>
              <a:rPr lang="en-IN" b="1" i="0" dirty="0" err="1">
                <a:solidFill>
                  <a:srgbClr val="333333"/>
                </a:solidFill>
                <a:effectLst/>
                <a:latin typeface="Roboto" panose="02000000000000000000" pitchFamily="2" charset="0"/>
              </a:rPr>
              <a:t>DesktopsEntry</a:t>
            </a:r>
            <a:r>
              <a:rPr lang="en-IN" b="1" i="0" dirty="0">
                <a:solidFill>
                  <a:srgbClr val="333333"/>
                </a:solidFill>
                <a:effectLst/>
                <a:latin typeface="Roboto" panose="02000000000000000000" pitchFamily="2" charset="0"/>
              </a:rPr>
              <a:t> Level:</a:t>
            </a:r>
            <a:endParaRPr lang="en-IN" b="0" i="0" dirty="0">
              <a:solidFill>
                <a:srgbClr val="333333"/>
              </a:solidFill>
              <a:effectLst/>
              <a:latin typeface="Roboto" panose="02000000000000000000" pitchFamily="2" charset="0"/>
            </a:endParaRP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WSG37205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WSG37555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WSG15C55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WSG15D55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WSG41155.</a:t>
            </a:r>
          </a:p>
        </p:txBody>
      </p:sp>
      <p:sp>
        <p:nvSpPr>
          <p:cNvPr id="4" name="TextBox 3">
            <a:extLst>
              <a:ext uri="{FF2B5EF4-FFF2-40B4-BE49-F238E27FC236}">
                <a16:creationId xmlns:a16="http://schemas.microsoft.com/office/drawing/2014/main" id="{1E37B99D-3603-E6C1-96AE-371EDDAF24D6}"/>
              </a:ext>
            </a:extLst>
          </p:cNvPr>
          <p:cNvSpPr txBox="1"/>
          <p:nvPr/>
        </p:nvSpPr>
        <p:spPr>
          <a:xfrm>
            <a:off x="127820" y="53455"/>
            <a:ext cx="5181600" cy="369332"/>
          </a:xfrm>
          <a:prstGeom prst="rect">
            <a:avLst/>
          </a:prstGeom>
          <a:noFill/>
        </p:spPr>
        <p:txBody>
          <a:bodyPr wrap="square" rtlCol="0">
            <a:spAutoFit/>
          </a:bodyPr>
          <a:lstStyle/>
          <a:p>
            <a:pPr marL="285750" indent="-285750">
              <a:buFont typeface="Wingdings" panose="05000000000000000000" pitchFamily="2" charset="2"/>
              <a:buChar char="Ø"/>
            </a:pPr>
            <a:r>
              <a:rPr lang="en-IN" b="1" i="0" dirty="0">
                <a:solidFill>
                  <a:srgbClr val="333333"/>
                </a:solidFill>
                <a:effectLst/>
                <a:latin typeface="Roboto" panose="02000000000000000000" pitchFamily="2" charset="0"/>
              </a:rPr>
              <a:t>Product and services offered by the company</a:t>
            </a:r>
            <a:endParaRPr lang="en-IN" dirty="0"/>
          </a:p>
        </p:txBody>
      </p:sp>
      <p:sp>
        <p:nvSpPr>
          <p:cNvPr id="9" name="TextBox 8">
            <a:extLst>
              <a:ext uri="{FF2B5EF4-FFF2-40B4-BE49-F238E27FC236}">
                <a16:creationId xmlns:a16="http://schemas.microsoft.com/office/drawing/2014/main" id="{F7D07C82-1D5B-C657-9C38-3742AFB6D80E}"/>
              </a:ext>
            </a:extLst>
          </p:cNvPr>
          <p:cNvSpPr txBox="1"/>
          <p:nvPr/>
        </p:nvSpPr>
        <p:spPr>
          <a:xfrm>
            <a:off x="127820" y="4297879"/>
            <a:ext cx="8180439" cy="2585323"/>
          </a:xfrm>
          <a:prstGeom prst="rect">
            <a:avLst/>
          </a:prstGeom>
          <a:noFill/>
        </p:spPr>
        <p:txBody>
          <a:bodyPr wrap="square" rtlCol="0">
            <a:spAutoFit/>
          </a:bodyPr>
          <a:lstStyle/>
          <a:p>
            <a:pPr algn="just"/>
            <a:r>
              <a:rPr lang="en-IN" b="1" i="0" dirty="0">
                <a:solidFill>
                  <a:srgbClr val="333333"/>
                </a:solidFill>
                <a:effectLst/>
                <a:latin typeface="Roboto" panose="02000000000000000000" pitchFamily="2" charset="0"/>
              </a:rPr>
              <a:t>Mainstream:</a:t>
            </a:r>
            <a:endParaRPr lang="en-IN" b="0" i="0" dirty="0">
              <a:solidFill>
                <a:srgbClr val="333333"/>
              </a:solidFill>
              <a:effectLst/>
              <a:latin typeface="Roboto" panose="02000000000000000000" pitchFamily="2" charset="0"/>
            </a:endParaRP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WSG53255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WSG37555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WSG15C55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WSG15D55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WSG41155.  </a:t>
            </a:r>
          </a:p>
          <a:p>
            <a:pPr algn="just"/>
            <a:r>
              <a:rPr lang="en-IN" b="1" i="0" dirty="0">
                <a:solidFill>
                  <a:srgbClr val="333333"/>
                </a:solidFill>
                <a:effectLst/>
                <a:latin typeface="Roboto" panose="02000000000000000000" pitchFamily="2" charset="0"/>
              </a:rPr>
              <a:t>Performance:</a:t>
            </a:r>
            <a:endParaRPr lang="en-IN" b="0" i="0" dirty="0">
              <a:solidFill>
                <a:srgbClr val="333333"/>
              </a:solidFill>
              <a:effectLst/>
              <a:latin typeface="Roboto" panose="02000000000000000000" pitchFamily="2" charset="0"/>
            </a:endParaRP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WSG38105</a:t>
            </a:r>
          </a:p>
          <a:p>
            <a:pPr algn="just">
              <a:buFont typeface="Arial" panose="020B0604020202020204" pitchFamily="34" charset="0"/>
              <a:buChar char="•"/>
            </a:pPr>
            <a:r>
              <a:rPr lang="en-IN" b="0" i="0" dirty="0">
                <a:solidFill>
                  <a:srgbClr val="333333"/>
                </a:solidFill>
                <a:effectLst/>
                <a:latin typeface="Roboto" panose="02000000000000000000" pitchFamily="2" charset="0"/>
              </a:rPr>
              <a:t>Wipro Desktop WSG41155</a:t>
            </a:r>
          </a:p>
        </p:txBody>
      </p:sp>
      <p:pic>
        <p:nvPicPr>
          <p:cNvPr id="2050" name="Picture 2" descr="Technical Career Hierarchy: WIPRO » Network Interview">
            <a:extLst>
              <a:ext uri="{FF2B5EF4-FFF2-40B4-BE49-F238E27FC236}">
                <a16:creationId xmlns:a16="http://schemas.microsoft.com/office/drawing/2014/main" id="{F38449B4-CF83-98AE-C7FA-6ECAFCD13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212" y="1065419"/>
            <a:ext cx="4611329" cy="33394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ipro sets June 16 as record date for 5th share buyback at Rs 12,000 crore">
            <a:extLst>
              <a:ext uri="{FF2B5EF4-FFF2-40B4-BE49-F238E27FC236}">
                <a16:creationId xmlns:a16="http://schemas.microsoft.com/office/drawing/2014/main" id="{E69FA814-7840-58F9-3061-7D7C1E36F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387" y="4065883"/>
            <a:ext cx="3758995" cy="2493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216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46255-AFEC-CC7D-452A-76AB0440E0BC}"/>
              </a:ext>
            </a:extLst>
          </p:cNvPr>
          <p:cNvSpPr txBox="1"/>
          <p:nvPr/>
        </p:nvSpPr>
        <p:spPr>
          <a:xfrm>
            <a:off x="275303" y="442453"/>
            <a:ext cx="11149781" cy="6186309"/>
          </a:xfrm>
          <a:prstGeom prst="rect">
            <a:avLst/>
          </a:prstGeom>
          <a:noFill/>
        </p:spPr>
        <p:txBody>
          <a:bodyPr wrap="square" rtlCol="0">
            <a:spAutoFit/>
          </a:bodyPr>
          <a:lstStyle/>
          <a:p>
            <a:pPr algn="r"/>
            <a:r>
              <a:rPr lang="en-US" b="0" i="0" dirty="0">
                <a:solidFill>
                  <a:srgbClr val="FF0000"/>
                </a:solidFill>
                <a:effectLst/>
                <a:latin typeface="var(--pnbl)"/>
              </a:rPr>
              <a:t>USD</a:t>
            </a:r>
          </a:p>
          <a:p>
            <a:pPr algn="r"/>
            <a:r>
              <a:rPr lang="en-US" b="0" i="0" dirty="0">
                <a:solidFill>
                  <a:srgbClr val="FF0000"/>
                </a:solidFill>
                <a:effectLst/>
                <a:latin typeface="var(--pnbl)"/>
              </a:rPr>
              <a:t>11.3 BN</a:t>
            </a:r>
          </a:p>
          <a:p>
            <a:pPr algn="r"/>
            <a:r>
              <a:rPr lang="en-US" b="0" i="0" dirty="0">
                <a:solidFill>
                  <a:srgbClr val="FF0000"/>
                </a:solidFill>
                <a:effectLst/>
                <a:latin typeface="var(--pnbl)"/>
              </a:rPr>
              <a:t>FY23 REVENUE</a:t>
            </a:r>
          </a:p>
          <a:p>
            <a:pPr algn="l"/>
            <a:r>
              <a:rPr lang="en-US" b="0" i="0" dirty="0">
                <a:solidFill>
                  <a:srgbClr val="333333"/>
                </a:solidFill>
                <a:effectLst/>
                <a:latin typeface="var(--pnbl)"/>
              </a:rPr>
              <a:t>Wipro Limited (NYSE: WIT, BSE: 507685, NSE: WIPRO) is a leading technology services and consulting company focused on building innovative solutions that address clients’ most complex digital transformation needs.</a:t>
            </a:r>
          </a:p>
          <a:p>
            <a:pPr algn="r"/>
            <a:r>
              <a:rPr lang="en-US" b="0" i="0" dirty="0">
                <a:solidFill>
                  <a:srgbClr val="FF0000"/>
                </a:solidFill>
                <a:effectLst/>
                <a:latin typeface="var(--pnbl)"/>
              </a:rPr>
              <a:t>OVER</a:t>
            </a:r>
          </a:p>
          <a:p>
            <a:pPr algn="r"/>
            <a:r>
              <a:rPr lang="en-US" b="0" i="0" dirty="0">
                <a:solidFill>
                  <a:srgbClr val="FF0000"/>
                </a:solidFill>
                <a:effectLst/>
                <a:latin typeface="var(--pnbl)"/>
              </a:rPr>
              <a:t>1,400</a:t>
            </a:r>
          </a:p>
          <a:p>
            <a:pPr algn="r"/>
            <a:r>
              <a:rPr lang="en-US" b="0" i="0" dirty="0">
                <a:solidFill>
                  <a:srgbClr val="FF0000"/>
                </a:solidFill>
                <a:effectLst/>
                <a:latin typeface="var(--pnbl)"/>
              </a:rPr>
              <a:t>ACTIVE GLOBAL CLIENTS</a:t>
            </a:r>
          </a:p>
          <a:p>
            <a:pPr algn="l"/>
            <a:r>
              <a:rPr lang="en-US" b="0" i="0" dirty="0">
                <a:solidFill>
                  <a:srgbClr val="333333"/>
                </a:solidFill>
                <a:effectLst/>
                <a:latin typeface="var(--pnbl)"/>
              </a:rPr>
              <a:t>We leverage our holistic portfolio of capabilities in consulting, design, engineering, operations, and emerging technologies to help clients realize their boldest ambitions and build future-ready, sustainable businesses.</a:t>
            </a:r>
          </a:p>
          <a:p>
            <a:pPr algn="r"/>
            <a:r>
              <a:rPr lang="en-US" b="0" i="0" dirty="0">
                <a:solidFill>
                  <a:srgbClr val="FF0000"/>
                </a:solidFill>
                <a:effectLst/>
                <a:latin typeface="var(--pnbl)"/>
              </a:rPr>
              <a:t>OVER</a:t>
            </a:r>
          </a:p>
          <a:p>
            <a:pPr algn="r"/>
            <a:r>
              <a:rPr lang="en-US" b="0" i="0" dirty="0">
                <a:solidFill>
                  <a:srgbClr val="FF0000"/>
                </a:solidFill>
                <a:effectLst/>
                <a:latin typeface="var(--pnbl)"/>
              </a:rPr>
              <a:t>250,000</a:t>
            </a:r>
          </a:p>
          <a:p>
            <a:pPr algn="r"/>
            <a:r>
              <a:rPr lang="en-US" b="0" i="0" dirty="0">
                <a:solidFill>
                  <a:srgbClr val="FF0000"/>
                </a:solidFill>
                <a:effectLst/>
                <a:latin typeface="var(--pnbl)"/>
              </a:rPr>
              <a:t>DEDICATED EMPLOYEES</a:t>
            </a:r>
          </a:p>
          <a:p>
            <a:pPr algn="l"/>
            <a:r>
              <a:rPr lang="en-US" b="0" i="0" dirty="0">
                <a:solidFill>
                  <a:srgbClr val="333333"/>
                </a:solidFill>
                <a:effectLst/>
                <a:latin typeface="var(--pnbl)"/>
              </a:rPr>
              <a:t>A company recognized globally for its comprehensive portfolio of services, strong commitment to sustainability and good corporate citizenship, we have over 250,000 dedicated employees serving clients across 66 countries.</a:t>
            </a:r>
          </a:p>
          <a:p>
            <a:pPr algn="r"/>
            <a:r>
              <a:rPr lang="en-US" b="0" i="0" dirty="0">
                <a:solidFill>
                  <a:srgbClr val="FF0000"/>
                </a:solidFill>
                <a:effectLst/>
                <a:latin typeface="var(--pnbl)"/>
              </a:rPr>
              <a:t>WE’RE PRESENT IN</a:t>
            </a:r>
          </a:p>
          <a:p>
            <a:pPr algn="r"/>
            <a:r>
              <a:rPr lang="en-US" b="0" i="0" dirty="0">
                <a:solidFill>
                  <a:srgbClr val="FF0000"/>
                </a:solidFill>
                <a:effectLst/>
                <a:latin typeface="var(--pnbl)"/>
              </a:rPr>
              <a:t>66</a:t>
            </a:r>
          </a:p>
          <a:p>
            <a:pPr algn="r"/>
            <a:r>
              <a:rPr lang="en-US" b="0" i="0" dirty="0">
                <a:solidFill>
                  <a:srgbClr val="FF0000"/>
                </a:solidFill>
                <a:effectLst/>
                <a:latin typeface="var(--pnbl)"/>
              </a:rPr>
              <a:t>COUNTRIES</a:t>
            </a:r>
          </a:p>
          <a:p>
            <a:pPr algn="l"/>
            <a:r>
              <a:rPr lang="en-US" b="0" i="0" dirty="0">
                <a:solidFill>
                  <a:srgbClr val="333333"/>
                </a:solidFill>
                <a:effectLst/>
                <a:latin typeface="var(--pnbl)"/>
              </a:rPr>
              <a:t>We deliver on the promise of helping our customers, colleagues, and communities thrive in an ever-changing world.</a:t>
            </a:r>
          </a:p>
          <a:p>
            <a:pPr algn="r"/>
            <a:r>
              <a:rPr lang="en-US" b="0" i="0" dirty="0">
                <a:solidFill>
                  <a:srgbClr val="FF0000"/>
                </a:solidFill>
                <a:effectLst/>
                <a:latin typeface="var(--pnbl)"/>
              </a:rPr>
              <a:t>A PROUD HISTORY OF OVER</a:t>
            </a:r>
          </a:p>
          <a:p>
            <a:pPr algn="r"/>
            <a:r>
              <a:rPr lang="en-US" b="0" i="0" dirty="0">
                <a:solidFill>
                  <a:srgbClr val="FF0000"/>
                </a:solidFill>
                <a:effectLst/>
                <a:latin typeface="var(--pnbl)"/>
              </a:rPr>
              <a:t>75</a:t>
            </a:r>
          </a:p>
          <a:p>
            <a:pPr algn="r"/>
            <a:r>
              <a:rPr lang="en-US" b="0" i="0" dirty="0">
                <a:solidFill>
                  <a:srgbClr val="FF0000"/>
                </a:solidFill>
                <a:effectLst/>
                <a:latin typeface="var(--pnbl)"/>
              </a:rPr>
              <a:t>YEARS</a:t>
            </a:r>
          </a:p>
        </p:txBody>
      </p:sp>
    </p:spTree>
    <p:extLst>
      <p:ext uri="{BB962C8B-B14F-4D97-AF65-F5344CB8AC3E}">
        <p14:creationId xmlns:p14="http://schemas.microsoft.com/office/powerpoint/2010/main" val="293052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B3841B-74D2-F5C9-B4CB-D4ADA4AF97D8}"/>
              </a:ext>
            </a:extLst>
          </p:cNvPr>
          <p:cNvSpPr txBox="1"/>
          <p:nvPr/>
        </p:nvSpPr>
        <p:spPr>
          <a:xfrm>
            <a:off x="491613" y="639097"/>
            <a:ext cx="10441857" cy="4893647"/>
          </a:xfrm>
          <a:prstGeom prst="rect">
            <a:avLst/>
          </a:prstGeom>
          <a:noFill/>
        </p:spPr>
        <p:txBody>
          <a:bodyPr wrap="square" rtlCol="0">
            <a:spAutoFit/>
          </a:bodyPr>
          <a:lstStyle/>
          <a:p>
            <a:pPr lvl="0"/>
            <a:r>
              <a:rPr lang="en-GB" sz="3200" b="1" dirty="0">
                <a:latin typeface="Agency FB" panose="020B0503020202020204" pitchFamily="34" charset="0"/>
                <a:cs typeface="Browallia New" pitchFamily="34" charset="-34"/>
              </a:rPr>
              <a:t>FORMAT 2 : REEL/ VIDEO POST</a:t>
            </a:r>
          </a:p>
          <a:p>
            <a:pPr lvl="0"/>
            <a:endParaRPr lang="en-GB" sz="2000" b="1" dirty="0">
              <a:latin typeface="Browallia New" pitchFamily="34" charset="-34"/>
              <a:cs typeface="Browallia New" pitchFamily="34" charset="-34"/>
            </a:endParaRPr>
          </a:p>
          <a:p>
            <a:pPr lvl="0"/>
            <a:endParaRPr lang="en-GB" sz="2000" b="1" dirty="0">
              <a:latin typeface="Browallia New" pitchFamily="34" charset="-34"/>
              <a:cs typeface="Browallia New" pitchFamily="34" charset="-34"/>
            </a:endParaRPr>
          </a:p>
          <a:p>
            <a:pPr lvl="0"/>
            <a:r>
              <a:rPr lang="en-GB" sz="2400" b="1" dirty="0">
                <a:latin typeface="Browallia New" pitchFamily="34" charset="-34"/>
                <a:cs typeface="Browallia New" pitchFamily="34" charset="-34"/>
              </a:rPr>
              <a:t>Title              :  </a:t>
            </a:r>
            <a:r>
              <a:rPr lang="en-GB" sz="2400" b="1" dirty="0" err="1">
                <a:latin typeface="Browallia New" pitchFamily="34" charset="-34"/>
                <a:cs typeface="Browallia New" pitchFamily="34" charset="-34"/>
              </a:rPr>
              <a:t>wipro</a:t>
            </a:r>
            <a:r>
              <a:rPr lang="en-GB" sz="2400" b="1" dirty="0">
                <a:latin typeface="Browallia New" pitchFamily="34" charset="-34"/>
                <a:cs typeface="Browallia New" pitchFamily="34" charset="-34"/>
              </a:rPr>
              <a:t> </a:t>
            </a:r>
            <a:r>
              <a:rPr lang="en-US" sz="2400" b="1" dirty="0">
                <a:latin typeface="Browallia New" pitchFamily="34" charset="-34"/>
                <a:cs typeface="Browallia New" pitchFamily="34" charset="-34"/>
              </a:rPr>
              <a:t>awareness </a:t>
            </a:r>
            <a:endParaRPr lang="en-GB" sz="2400" b="1" dirty="0">
              <a:latin typeface="Browallia New" pitchFamily="34" charset="-34"/>
              <a:cs typeface="Browallia New" pitchFamily="34" charset="-34"/>
            </a:endParaRPr>
          </a:p>
          <a:p>
            <a:pPr lvl="0"/>
            <a:endParaRPr lang="en-GB" sz="2400" b="1" dirty="0">
              <a:latin typeface="Browallia New" pitchFamily="34" charset="-34"/>
              <a:cs typeface="Browallia New" pitchFamily="34" charset="-34"/>
            </a:endParaRPr>
          </a:p>
          <a:p>
            <a:pPr lvl="0"/>
            <a:r>
              <a:rPr lang="en-GB" sz="2400" b="1" dirty="0">
                <a:latin typeface="Browallia New" pitchFamily="34" charset="-34"/>
                <a:cs typeface="Browallia New" pitchFamily="34" charset="-34"/>
              </a:rPr>
              <a:t>Caption  </a:t>
            </a:r>
            <a:r>
              <a:rPr lang="en-IN" sz="2400" b="1" dirty="0">
                <a:latin typeface="Browallia New" pitchFamily="34" charset="-34"/>
                <a:cs typeface="Browallia New" pitchFamily="34" charset="-34"/>
              </a:rPr>
              <a:t>     : </a:t>
            </a:r>
            <a:r>
              <a:rPr lang="en-US" sz="2400" b="1" dirty="0">
                <a:latin typeface="Browallia New" pitchFamily="34" charset="-34"/>
                <a:cs typeface="Browallia New" pitchFamily="34" charset="-34"/>
              </a:rPr>
              <a:t>"Connecting ideas, technology, and the future. #WiproInnovates"</a:t>
            </a:r>
            <a:endParaRPr lang="en-IN" sz="2400" b="1" dirty="0">
              <a:latin typeface="Browallia New" pitchFamily="34" charset="-34"/>
              <a:cs typeface="Browallia New" pitchFamily="34" charset="-34"/>
            </a:endParaRPr>
          </a:p>
          <a:p>
            <a:pPr lvl="0"/>
            <a:endParaRPr lang="en-GB" sz="2400" b="1" dirty="0">
              <a:latin typeface="Browallia New" pitchFamily="34" charset="-34"/>
              <a:cs typeface="Browallia New" pitchFamily="34" charset="-34"/>
            </a:endParaRPr>
          </a:p>
          <a:p>
            <a:pPr lvl="0"/>
            <a:r>
              <a:rPr lang="en-GB" sz="2400" b="1" dirty="0">
                <a:latin typeface="Browallia New" pitchFamily="34" charset="-34"/>
                <a:cs typeface="Browallia New" pitchFamily="34" charset="-34"/>
              </a:rPr>
              <a:t>Hashtags     : #wipro , #wiproinnovations , #Itwipro .</a:t>
            </a:r>
          </a:p>
          <a:p>
            <a:pPr lvl="0"/>
            <a:endParaRPr lang="en-GB" sz="2400" b="1" dirty="0">
              <a:latin typeface="Browallia New" pitchFamily="34" charset="-34"/>
              <a:cs typeface="Browallia New" pitchFamily="34" charset="-34"/>
            </a:endParaRPr>
          </a:p>
          <a:p>
            <a:pPr lvl="0"/>
            <a:r>
              <a:rPr lang="en-GB" sz="2400" b="1" dirty="0">
                <a:latin typeface="Browallia New" pitchFamily="34" charset="-34"/>
                <a:cs typeface="Browallia New" pitchFamily="34" charset="-34"/>
              </a:rPr>
              <a:t>Posted date : 12/10/2023</a:t>
            </a:r>
          </a:p>
          <a:p>
            <a:pPr lvl="0"/>
            <a:endParaRPr lang="en-GB" sz="2400" b="1" dirty="0">
              <a:latin typeface="Browallia New" pitchFamily="34" charset="-34"/>
              <a:cs typeface="Browallia New" pitchFamily="34" charset="-34"/>
            </a:endParaRPr>
          </a:p>
          <a:p>
            <a:pPr lvl="0"/>
            <a:r>
              <a:rPr lang="en-GB" sz="2400" b="1" dirty="0">
                <a:latin typeface="Browallia New" pitchFamily="34" charset="-34"/>
                <a:cs typeface="Browallia New" pitchFamily="34" charset="-34"/>
              </a:rPr>
              <a:t>Link              </a:t>
            </a:r>
            <a:r>
              <a:rPr lang="en-GB" sz="2400" b="1" dirty="0">
                <a:solidFill>
                  <a:srgbClr val="00B0F0"/>
                </a:solidFill>
                <a:latin typeface="Browallia New" pitchFamily="34" charset="-34"/>
                <a:cs typeface="Browallia New" pitchFamily="34" charset="-34"/>
              </a:rPr>
              <a:t>: </a:t>
            </a:r>
          </a:p>
          <a:p>
            <a:pPr lvl="0"/>
            <a:r>
              <a:rPr lang="en-GB" sz="2400" b="1" dirty="0">
                <a:solidFill>
                  <a:srgbClr val="00B0F0"/>
                </a:solidFill>
                <a:latin typeface="Browallia New" pitchFamily="34" charset="-34"/>
                <a:cs typeface="Browallia New" pitchFamily="34" charset="-34"/>
              </a:rPr>
              <a:t>       </a:t>
            </a:r>
          </a:p>
        </p:txBody>
      </p:sp>
      <p:pic>
        <p:nvPicPr>
          <p:cNvPr id="5" name="Picture 4">
            <a:extLst>
              <a:ext uri="{FF2B5EF4-FFF2-40B4-BE49-F238E27FC236}">
                <a16:creationId xmlns:a16="http://schemas.microsoft.com/office/drawing/2014/main" id="{8E953224-2CDD-032D-EDA8-B24B9AC27F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8369" y="575187"/>
            <a:ext cx="3086100" cy="5643716"/>
          </a:xfrm>
          <a:prstGeom prst="rect">
            <a:avLst/>
          </a:prstGeom>
        </p:spPr>
      </p:pic>
      <p:sp>
        <p:nvSpPr>
          <p:cNvPr id="7" name="TextBox 6">
            <a:extLst>
              <a:ext uri="{FF2B5EF4-FFF2-40B4-BE49-F238E27FC236}">
                <a16:creationId xmlns:a16="http://schemas.microsoft.com/office/drawing/2014/main" id="{49AC45E8-5EDF-0E9E-A155-E7E40EA6180A}"/>
              </a:ext>
            </a:extLst>
          </p:cNvPr>
          <p:cNvSpPr txBox="1"/>
          <p:nvPr/>
        </p:nvSpPr>
        <p:spPr>
          <a:xfrm flipH="1">
            <a:off x="1907458" y="4572000"/>
            <a:ext cx="5447070" cy="646331"/>
          </a:xfrm>
          <a:prstGeom prst="rect">
            <a:avLst/>
          </a:prstGeom>
          <a:noFill/>
        </p:spPr>
        <p:txBody>
          <a:bodyPr wrap="square" rtlCol="0">
            <a:spAutoFit/>
          </a:bodyPr>
          <a:lstStyle/>
          <a:p>
            <a:r>
              <a:rPr lang="en-IN" dirty="0">
                <a:solidFill>
                  <a:srgbClr val="00B0F0"/>
                </a:solidFill>
              </a:rPr>
              <a:t>https://www.instagram.com/reel/CySnnkcSCkf/?igshid=MmU2YjMzNjRlOQ==</a:t>
            </a:r>
          </a:p>
        </p:txBody>
      </p:sp>
    </p:spTree>
    <p:extLst>
      <p:ext uri="{BB962C8B-B14F-4D97-AF65-F5344CB8AC3E}">
        <p14:creationId xmlns:p14="http://schemas.microsoft.com/office/powerpoint/2010/main" val="364505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B218D-65CE-F687-D793-D6D29EF2811D}"/>
              </a:ext>
            </a:extLst>
          </p:cNvPr>
          <p:cNvSpPr txBox="1"/>
          <p:nvPr/>
        </p:nvSpPr>
        <p:spPr>
          <a:xfrm>
            <a:off x="501445" y="157318"/>
            <a:ext cx="4916129" cy="584775"/>
          </a:xfrm>
          <a:prstGeom prst="rect">
            <a:avLst/>
          </a:prstGeom>
          <a:noFill/>
        </p:spPr>
        <p:txBody>
          <a:bodyPr wrap="square" rtlCol="0">
            <a:spAutoFit/>
          </a:bodyPr>
          <a:lstStyle/>
          <a:p>
            <a:pPr lvl="0"/>
            <a:r>
              <a:rPr lang="en-GB" sz="3200" b="1" dirty="0">
                <a:latin typeface="Agency FB" panose="020B0503020202020204" pitchFamily="34" charset="0"/>
                <a:cs typeface="Browallia New" pitchFamily="34" charset="-34"/>
              </a:rPr>
              <a:t>FORMAT 3 : CREATIVES / MEMES </a:t>
            </a:r>
          </a:p>
        </p:txBody>
      </p:sp>
      <p:pic>
        <p:nvPicPr>
          <p:cNvPr id="5" name="Picture 4">
            <a:extLst>
              <a:ext uri="{FF2B5EF4-FFF2-40B4-BE49-F238E27FC236}">
                <a16:creationId xmlns:a16="http://schemas.microsoft.com/office/drawing/2014/main" id="{FF12BDE9-696A-91B2-51C1-42D8E50F4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234" y="1002890"/>
            <a:ext cx="3460340" cy="4984955"/>
          </a:xfrm>
          <a:prstGeom prst="rect">
            <a:avLst/>
          </a:prstGeom>
        </p:spPr>
      </p:pic>
      <p:pic>
        <p:nvPicPr>
          <p:cNvPr id="7" name="Picture 6">
            <a:extLst>
              <a:ext uri="{FF2B5EF4-FFF2-40B4-BE49-F238E27FC236}">
                <a16:creationId xmlns:a16="http://schemas.microsoft.com/office/drawing/2014/main" id="{14F5341B-E045-285A-2AF1-FF116F35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579" y="1002890"/>
            <a:ext cx="3352187" cy="4984955"/>
          </a:xfrm>
          <a:prstGeom prst="rect">
            <a:avLst/>
          </a:prstGeom>
        </p:spPr>
      </p:pic>
      <p:sp>
        <p:nvSpPr>
          <p:cNvPr id="10" name="TextBox 9">
            <a:extLst>
              <a:ext uri="{FF2B5EF4-FFF2-40B4-BE49-F238E27FC236}">
                <a16:creationId xmlns:a16="http://schemas.microsoft.com/office/drawing/2014/main" id="{32000449-E2C6-B7C9-020A-FE323AA05291}"/>
              </a:ext>
            </a:extLst>
          </p:cNvPr>
          <p:cNvSpPr txBox="1"/>
          <p:nvPr/>
        </p:nvSpPr>
        <p:spPr>
          <a:xfrm>
            <a:off x="6685936" y="5987845"/>
            <a:ext cx="4429432" cy="646331"/>
          </a:xfrm>
          <a:prstGeom prst="rect">
            <a:avLst/>
          </a:prstGeom>
          <a:noFill/>
        </p:spPr>
        <p:txBody>
          <a:bodyPr wrap="square" rtlCol="0">
            <a:spAutoFit/>
          </a:bodyPr>
          <a:lstStyle/>
          <a:p>
            <a:r>
              <a:rPr lang="en-IN" dirty="0">
                <a:solidFill>
                  <a:srgbClr val="00B0F0"/>
                </a:solidFill>
              </a:rPr>
              <a:t>https://www.instagram.com/p/CySUwdjyTIX/?igshid=MzRlODBiNWFlZA==</a:t>
            </a:r>
          </a:p>
        </p:txBody>
      </p:sp>
      <p:sp>
        <p:nvSpPr>
          <p:cNvPr id="12" name="TextBox 11">
            <a:extLst>
              <a:ext uri="{FF2B5EF4-FFF2-40B4-BE49-F238E27FC236}">
                <a16:creationId xmlns:a16="http://schemas.microsoft.com/office/drawing/2014/main" id="{AF1AD024-6C5E-7DB4-69E5-CD1E0604A7F2}"/>
              </a:ext>
            </a:extLst>
          </p:cNvPr>
          <p:cNvSpPr txBox="1"/>
          <p:nvPr/>
        </p:nvSpPr>
        <p:spPr>
          <a:xfrm>
            <a:off x="1799300" y="6105830"/>
            <a:ext cx="4024837" cy="646331"/>
          </a:xfrm>
          <a:prstGeom prst="rect">
            <a:avLst/>
          </a:prstGeom>
          <a:noFill/>
        </p:spPr>
        <p:txBody>
          <a:bodyPr wrap="square" rtlCol="0">
            <a:spAutoFit/>
          </a:bodyPr>
          <a:lstStyle/>
          <a:p>
            <a:r>
              <a:rPr lang="en-IN" dirty="0">
                <a:solidFill>
                  <a:srgbClr val="00B0F0"/>
                </a:solidFill>
              </a:rPr>
              <a:t>https://www.instagram.com/p/CySUonqSW_E/?igshid=MzRlODBiNWFlZA==</a:t>
            </a:r>
          </a:p>
        </p:txBody>
      </p:sp>
    </p:spTree>
    <p:extLst>
      <p:ext uri="{BB962C8B-B14F-4D97-AF65-F5344CB8AC3E}">
        <p14:creationId xmlns:p14="http://schemas.microsoft.com/office/powerpoint/2010/main" val="3254160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28892-07D2-66C8-B05A-68EF78B905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015" y="1120876"/>
            <a:ext cx="3086100" cy="5442155"/>
          </a:xfrm>
          <a:prstGeom prst="rect">
            <a:avLst/>
          </a:prstGeom>
        </p:spPr>
      </p:pic>
      <p:pic>
        <p:nvPicPr>
          <p:cNvPr id="5" name="Picture 4">
            <a:extLst>
              <a:ext uri="{FF2B5EF4-FFF2-40B4-BE49-F238E27FC236}">
                <a16:creationId xmlns:a16="http://schemas.microsoft.com/office/drawing/2014/main" id="{0E9E3F15-49CA-827A-3E9B-C3EB2D37F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409" y="1042218"/>
            <a:ext cx="3086100" cy="5442155"/>
          </a:xfrm>
          <a:prstGeom prst="rect">
            <a:avLst/>
          </a:prstGeom>
        </p:spPr>
      </p:pic>
      <p:sp>
        <p:nvSpPr>
          <p:cNvPr id="7" name="TextBox 6">
            <a:extLst>
              <a:ext uri="{FF2B5EF4-FFF2-40B4-BE49-F238E27FC236}">
                <a16:creationId xmlns:a16="http://schemas.microsoft.com/office/drawing/2014/main" id="{910D21A5-4B9D-1923-41A0-EE5B31E340DE}"/>
              </a:ext>
            </a:extLst>
          </p:cNvPr>
          <p:cNvSpPr txBox="1"/>
          <p:nvPr/>
        </p:nvSpPr>
        <p:spPr>
          <a:xfrm>
            <a:off x="4129549" y="3264310"/>
            <a:ext cx="2202426" cy="2031325"/>
          </a:xfrm>
          <a:prstGeom prst="rect">
            <a:avLst/>
          </a:prstGeom>
          <a:noFill/>
        </p:spPr>
        <p:txBody>
          <a:bodyPr wrap="square" rtlCol="0">
            <a:spAutoFit/>
          </a:bodyPr>
          <a:lstStyle/>
          <a:p>
            <a:r>
              <a:rPr lang="en-IN" dirty="0">
                <a:solidFill>
                  <a:srgbClr val="00B0F0"/>
                </a:solidFill>
              </a:rPr>
              <a:t>https://instagram.com/stories/wipro_innovations/3211182912506990845?utm_source=ig_story_item_share&amp;igshid=YTUzYTFiZDMwYg==</a:t>
            </a:r>
          </a:p>
        </p:txBody>
      </p:sp>
      <p:sp>
        <p:nvSpPr>
          <p:cNvPr id="11" name="TextBox 10">
            <a:extLst>
              <a:ext uri="{FF2B5EF4-FFF2-40B4-BE49-F238E27FC236}">
                <a16:creationId xmlns:a16="http://schemas.microsoft.com/office/drawing/2014/main" id="{737B9868-24E1-2E13-500F-BC5C465F28A4}"/>
              </a:ext>
            </a:extLst>
          </p:cNvPr>
          <p:cNvSpPr txBox="1"/>
          <p:nvPr/>
        </p:nvSpPr>
        <p:spPr>
          <a:xfrm>
            <a:off x="9773264" y="3338052"/>
            <a:ext cx="1819583" cy="2308324"/>
          </a:xfrm>
          <a:prstGeom prst="rect">
            <a:avLst/>
          </a:prstGeom>
          <a:noFill/>
        </p:spPr>
        <p:txBody>
          <a:bodyPr wrap="square" rtlCol="0">
            <a:spAutoFit/>
          </a:bodyPr>
          <a:lstStyle/>
          <a:p>
            <a:r>
              <a:rPr lang="en-IN" dirty="0">
                <a:solidFill>
                  <a:srgbClr val="00B0F0"/>
                </a:solidFill>
              </a:rPr>
              <a:t>https://instagram.com/stories/wipro_innovations/3211724617966923337?utm_source=ig_story_item_share&amp;igshid=YTUzYTFiZDMwYg==</a:t>
            </a:r>
          </a:p>
        </p:txBody>
      </p:sp>
      <p:sp>
        <p:nvSpPr>
          <p:cNvPr id="12" name="TextBox 11">
            <a:extLst>
              <a:ext uri="{FF2B5EF4-FFF2-40B4-BE49-F238E27FC236}">
                <a16:creationId xmlns:a16="http://schemas.microsoft.com/office/drawing/2014/main" id="{DFE17A5F-56BA-88BC-FD35-11C618B7B583}"/>
              </a:ext>
            </a:extLst>
          </p:cNvPr>
          <p:cNvSpPr txBox="1"/>
          <p:nvPr/>
        </p:nvSpPr>
        <p:spPr>
          <a:xfrm>
            <a:off x="3448665" y="81239"/>
            <a:ext cx="3564194" cy="584775"/>
          </a:xfrm>
          <a:prstGeom prst="rect">
            <a:avLst/>
          </a:prstGeom>
          <a:noFill/>
        </p:spPr>
        <p:txBody>
          <a:bodyPr wrap="square" rtlCol="0">
            <a:spAutoFit/>
          </a:bodyPr>
          <a:lstStyle/>
          <a:p>
            <a:r>
              <a:rPr lang="en-US" sz="3200" b="1" dirty="0">
                <a:latin typeface="Agency FB" panose="020B0503020202020204" pitchFamily="34" charset="0"/>
                <a:cs typeface="Browallia New" pitchFamily="34" charset="-34"/>
              </a:rPr>
              <a:t>INSTAGRAM STORIES</a:t>
            </a:r>
            <a:endParaRPr lang="en-IN" sz="3200" dirty="0">
              <a:latin typeface="Agency FB" panose="020B0503020202020204" pitchFamily="34" charset="0"/>
            </a:endParaRPr>
          </a:p>
        </p:txBody>
      </p:sp>
    </p:spTree>
    <p:extLst>
      <p:ext uri="{BB962C8B-B14F-4D97-AF65-F5344CB8AC3E}">
        <p14:creationId xmlns:p14="http://schemas.microsoft.com/office/powerpoint/2010/main" val="674281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D0C8E2-4920-C194-4FEF-1F706A04A498}"/>
              </a:ext>
            </a:extLst>
          </p:cNvPr>
          <p:cNvSpPr txBox="1"/>
          <p:nvPr/>
        </p:nvSpPr>
        <p:spPr>
          <a:xfrm>
            <a:off x="432618" y="1225689"/>
            <a:ext cx="11179279" cy="5632311"/>
          </a:xfrm>
          <a:prstGeom prst="rect">
            <a:avLst/>
          </a:prstGeom>
          <a:noFill/>
        </p:spPr>
        <p:txBody>
          <a:bodyPr wrap="square" rtlCol="0">
            <a:spAutoFit/>
          </a:bodyPr>
          <a:lstStyle/>
          <a:p>
            <a:pPr marL="800100" lvl="0" indent="-342900">
              <a:buAutoNum type="arabicPeriod"/>
            </a:pPr>
            <a:r>
              <a:rPr lang="en-US" dirty="0">
                <a:cs typeface="Browallia New" pitchFamily="34" charset="-34"/>
              </a:rPr>
              <a:t>Define Goals and Objectives: Start by clearly defining the goals and objectives of your content creation. Determine what you want to achieve, whether it's increasing brand awareness, driving website traffic, generating leads, or fostering engagement. Having clear objectives will provide guidance throughout the process.</a:t>
            </a:r>
          </a:p>
          <a:p>
            <a:pPr marL="800100" lvl="0" indent="-342900">
              <a:buAutoNum type="arabicPeriod" startAt="2"/>
            </a:pPr>
            <a:r>
              <a:rPr lang="en-US" dirty="0">
                <a:cs typeface="Browallia New" pitchFamily="34" charset="-34"/>
              </a:rPr>
              <a:t>Identify Target Audience: Understand who your target audience is and what their interests, preferences, and needs are. Conduct market research to gather insights. </a:t>
            </a:r>
          </a:p>
          <a:p>
            <a:pPr marL="800100" lvl="0" indent="-342900">
              <a:buAutoNum type="arabicPeriod" startAt="2"/>
            </a:pPr>
            <a:r>
              <a:rPr lang="en-US" dirty="0">
                <a:cs typeface="Browallia New" pitchFamily="34" charset="-34"/>
              </a:rPr>
              <a:t>Content Ideation: Brainstorm ideas that align with your goals and target audience. Consider creating a content calendar to plan and organize your content in advance. Generate ideas based on trends, industry news, customer pain points, and popular topics.</a:t>
            </a:r>
          </a:p>
          <a:p>
            <a:pPr marL="800100" lvl="0" indent="-342900">
              <a:buAutoNum type="arabicPeriod" startAt="2"/>
            </a:pPr>
            <a:r>
              <a:rPr lang="en-US" dirty="0">
                <a:cs typeface="Browallia New" pitchFamily="34" charset="-34"/>
              </a:rPr>
              <a:t>Content Creation: Once you have solid ideas, it's time to create the content. This involves writing blog posts, designing visuals, or developing any other relevant formats. Pay attention to quality and ensure that the content is well-researched, informative, engaging, and aligns with your brand voice and values.</a:t>
            </a:r>
          </a:p>
          <a:p>
            <a:pPr marL="800100" lvl="0" indent="-342900">
              <a:buAutoNum type="arabicPeriod" startAt="2"/>
            </a:pPr>
            <a:r>
              <a:rPr lang="en-US" dirty="0">
                <a:cs typeface="Browallia New" pitchFamily="34" charset="-34"/>
              </a:rPr>
              <a:t>Content Optimization: Optimize your content for search engines and social media platforms.</a:t>
            </a:r>
          </a:p>
          <a:p>
            <a:pPr marL="800100" lvl="0" indent="-342900"/>
            <a:r>
              <a:rPr lang="en-US" dirty="0">
                <a:cs typeface="Browallia New" pitchFamily="34" charset="-34"/>
              </a:rPr>
              <a:t>6.      Publish and Promote: Once the content is finalized, publish it on your website, blog, or social media channels. Spread the word through promotional efforts such as email marketing, social media posts, and paid advertising. Consistently monitor the performance of your content.</a:t>
            </a:r>
            <a:endParaRPr lang="en-US" dirty="0"/>
          </a:p>
          <a:p>
            <a:endParaRPr lang="en-IN" sz="2000" dirty="0"/>
          </a:p>
        </p:txBody>
      </p:sp>
      <p:sp>
        <p:nvSpPr>
          <p:cNvPr id="6" name="TextBox 5">
            <a:extLst>
              <a:ext uri="{FF2B5EF4-FFF2-40B4-BE49-F238E27FC236}">
                <a16:creationId xmlns:a16="http://schemas.microsoft.com/office/drawing/2014/main" id="{1B23AD09-BA68-C053-99F2-483F8E53A191}"/>
              </a:ext>
            </a:extLst>
          </p:cNvPr>
          <p:cNvSpPr txBox="1"/>
          <p:nvPr/>
        </p:nvSpPr>
        <p:spPr>
          <a:xfrm>
            <a:off x="324464" y="349045"/>
            <a:ext cx="6440129"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dirty="0">
                <a:latin typeface="Agency FB" panose="020B0503020202020204" pitchFamily="34" charset="0"/>
              </a:rPr>
              <a:t>Content creation and content process :</a:t>
            </a:r>
            <a:endParaRPr lang="en-IN" sz="3200" b="1" dirty="0">
              <a:latin typeface="Agency FB" panose="020B0503020202020204" pitchFamily="34" charset="0"/>
            </a:endParaRPr>
          </a:p>
        </p:txBody>
      </p:sp>
    </p:spTree>
    <p:extLst>
      <p:ext uri="{BB962C8B-B14F-4D97-AF65-F5344CB8AC3E}">
        <p14:creationId xmlns:p14="http://schemas.microsoft.com/office/powerpoint/2010/main" val="39325245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446C8-4890-E9A3-6C75-FDDD28ECF5EF}"/>
              </a:ext>
            </a:extLst>
          </p:cNvPr>
          <p:cNvSpPr txBox="1"/>
          <p:nvPr/>
        </p:nvSpPr>
        <p:spPr>
          <a:xfrm>
            <a:off x="870155" y="0"/>
            <a:ext cx="10451690" cy="7417415"/>
          </a:xfrm>
          <a:prstGeom prst="rect">
            <a:avLst/>
          </a:prstGeom>
          <a:noFill/>
        </p:spPr>
        <p:txBody>
          <a:bodyPr wrap="square" rtlCol="0">
            <a:spAutoFit/>
          </a:bodyPr>
          <a:lstStyle/>
          <a:p>
            <a:pPr>
              <a:buFont typeface="Wingdings" pitchFamily="2" charset="2"/>
              <a:buChar char="Ø"/>
            </a:pPr>
            <a:r>
              <a:rPr lang="en-US" sz="2800" b="1" dirty="0"/>
              <a:t> </a:t>
            </a:r>
            <a:r>
              <a:rPr lang="en-US" sz="2800" b="1" dirty="0">
                <a:latin typeface="Agency FB" panose="020B0503020202020204" pitchFamily="34" charset="0"/>
              </a:rPr>
              <a:t>CHALLENGES FACED AND LESSONS LEARNED </a:t>
            </a:r>
            <a:r>
              <a:rPr lang="en-US" sz="2800" b="1" dirty="0"/>
              <a:t>:</a:t>
            </a:r>
          </a:p>
          <a:p>
            <a:pPr>
              <a:buFont typeface="Wingdings" pitchFamily="2" charset="2"/>
              <a:buChar char="Ø"/>
            </a:pPr>
            <a:endParaRPr lang="en-US" sz="2800" b="1" dirty="0"/>
          </a:p>
          <a:p>
            <a:pPr>
              <a:buFont typeface="Arial" pitchFamily="34" charset="0"/>
              <a:buChar char="•"/>
            </a:pPr>
            <a:r>
              <a:rPr lang="en-US" sz="2800" b="1" dirty="0"/>
              <a:t> </a:t>
            </a:r>
            <a:r>
              <a:rPr lang="en-US" sz="2800" b="1" u="sng" dirty="0">
                <a:latin typeface="Agency FB" panose="020B0503020202020204" pitchFamily="34" charset="0"/>
              </a:rPr>
              <a:t>Challenges Faced</a:t>
            </a:r>
            <a:r>
              <a:rPr lang="en-US" sz="2800" b="1" dirty="0"/>
              <a:t>:</a:t>
            </a:r>
          </a:p>
          <a:p>
            <a:endParaRPr lang="en-US" sz="2800" b="1" dirty="0"/>
          </a:p>
          <a:p>
            <a:pPr>
              <a:buFont typeface="Wingdings" pitchFamily="2" charset="2"/>
              <a:buChar char="Ø"/>
            </a:pPr>
            <a:endParaRPr lang="en-US" sz="2800" b="1" dirty="0"/>
          </a:p>
          <a:p>
            <a:pPr marL="342900" indent="-342900">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Developing Unique and Engaging Content: One of the challenges in content creation for a brand is constantly coming up with fresh, unique, and captivating ideas.</a:t>
            </a:r>
          </a:p>
          <a:p>
            <a:pPr marL="514350" indent="-514350">
              <a:buFont typeface="+mj-lt"/>
              <a:buAutoNum type="arabicPeriod"/>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2400" dirty="0">
                <a:latin typeface="Calibri" panose="020F0502020204030204" pitchFamily="34" charset="0"/>
                <a:ea typeface="Calibri" panose="020F0502020204030204" pitchFamily="34" charset="0"/>
                <a:cs typeface="Calibri" panose="020F0502020204030204" pitchFamily="34" charset="0"/>
              </a:rPr>
              <a:t>Understanding the Target Audience: Creating content that resonates with the target audience requires a deep understanding of their preferences, interests, and behaviors.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r>
              <a:rPr lang="en-US" sz="2400" dirty="0">
                <a:latin typeface="Calibri" panose="020F0502020204030204" pitchFamily="34" charset="0"/>
                <a:ea typeface="Calibri" panose="020F0502020204030204" pitchFamily="34" charset="0"/>
                <a:cs typeface="Calibri" panose="020F0502020204030204" pitchFamily="34" charset="0"/>
              </a:rPr>
              <a:t>3. Keeping Up with Trends and Changes: The digital landscape is dynamic, with trends and  algorithms constantly evolving. Staying up-to-date with industry trends and adapting to these changes and finding ways to incorporate them into the brand's content strategy is crucial for relevance and engagement.</a:t>
            </a:r>
          </a:p>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4561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FAC9C-E40F-61F8-ECC3-7E5BE40FA72C}"/>
              </a:ext>
            </a:extLst>
          </p:cNvPr>
          <p:cNvSpPr txBox="1"/>
          <p:nvPr/>
        </p:nvSpPr>
        <p:spPr>
          <a:xfrm>
            <a:off x="943895" y="471948"/>
            <a:ext cx="10481187" cy="5632311"/>
          </a:xfrm>
          <a:prstGeom prst="rect">
            <a:avLst/>
          </a:prstGeom>
          <a:noFill/>
        </p:spPr>
        <p:txBody>
          <a:bodyPr wrap="square" rtlCol="0">
            <a:spAutoFit/>
          </a:bodyPr>
          <a:lstStyle/>
          <a:p>
            <a:pPr>
              <a:buFont typeface="Arial" pitchFamily="34" charset="0"/>
              <a:buChar char="•"/>
            </a:pPr>
            <a:r>
              <a:rPr lang="en-US" sz="2800" b="1" dirty="0"/>
              <a:t>     </a:t>
            </a:r>
            <a:r>
              <a:rPr lang="en-US" sz="2800" b="1" dirty="0">
                <a:latin typeface="Agency FB" panose="020B0503020202020204" pitchFamily="34" charset="0"/>
              </a:rPr>
              <a:t>Lessons Learned</a:t>
            </a:r>
            <a:r>
              <a:rPr lang="en-US" sz="2800" dirty="0">
                <a:latin typeface="Agency FB" panose="020B0503020202020204" pitchFamily="34" charset="0"/>
              </a:rPr>
              <a:t>: </a:t>
            </a:r>
          </a:p>
          <a:p>
            <a:endParaRPr lang="en-US" sz="2800" dirty="0"/>
          </a:p>
          <a:p>
            <a:pPr marL="342900" indent="-342900">
              <a:buAutoNum type="arabicPeriod"/>
            </a:pPr>
            <a:r>
              <a:rPr lang="en-US" sz="2000" b="1" dirty="0">
                <a:cs typeface="Browallia New" pitchFamily="34" charset="-34"/>
              </a:rPr>
              <a:t>Consistency is Key: </a:t>
            </a:r>
            <a:r>
              <a:rPr lang="en-US" sz="2000" dirty="0">
                <a:cs typeface="Browallia New" pitchFamily="34" charset="-34"/>
              </a:rPr>
              <a:t>Consistency in content creation helps to establish brand recognition and build a loyal audience. Maintaining a consistent brand voice, visual identity, and posting schedule creates a cohesive brand experience for the audience. </a:t>
            </a:r>
          </a:p>
          <a:p>
            <a:endParaRPr lang="en-US" sz="2000" dirty="0">
              <a:cs typeface="Browallia New" pitchFamily="34" charset="-34"/>
            </a:endParaRPr>
          </a:p>
          <a:p>
            <a:r>
              <a:rPr lang="en-US" sz="2000" dirty="0">
                <a:cs typeface="Browallia New" pitchFamily="34" charset="-34"/>
              </a:rPr>
              <a:t>2.</a:t>
            </a:r>
            <a:r>
              <a:rPr lang="en-US" sz="2000" b="1" dirty="0">
                <a:cs typeface="Browallia New" pitchFamily="34" charset="-34"/>
              </a:rPr>
              <a:t>Quality Over Quantity: </a:t>
            </a:r>
            <a:r>
              <a:rPr lang="en-US" sz="2000" dirty="0">
                <a:cs typeface="Browallia New" pitchFamily="34" charset="-34"/>
              </a:rPr>
              <a:t>While it's important to consistently create content, focusing on quality should take precedence over quantity. Well-produced and thoughtful content tends to have a more significant impact and can lead to higher engagement and brand loyalty. </a:t>
            </a:r>
          </a:p>
          <a:p>
            <a:pPr marL="342900" indent="-342900">
              <a:buAutoNum type="arabicPeriod"/>
            </a:pPr>
            <a:endParaRPr lang="en-US" sz="2000" dirty="0">
              <a:cs typeface="Browallia New" pitchFamily="34" charset="-34"/>
            </a:endParaRPr>
          </a:p>
          <a:p>
            <a:r>
              <a:rPr lang="en-US" sz="2000" dirty="0">
                <a:cs typeface="Browallia New" pitchFamily="34" charset="-34"/>
              </a:rPr>
              <a:t>3</a:t>
            </a:r>
            <a:r>
              <a:rPr lang="en-US" sz="2000" b="1" dirty="0">
                <a:cs typeface="Browallia New" pitchFamily="34" charset="-34"/>
              </a:rPr>
              <a:t>. Building Relationships and Collaborations: </a:t>
            </a:r>
            <a:r>
              <a:rPr lang="en-US" sz="2000" dirty="0">
                <a:cs typeface="Browallia New" pitchFamily="34" charset="-34"/>
              </a:rPr>
              <a:t>Collaboration with influencers, partners, or customers can provide fresh perspectives and expand the reach of the brand's content. Collaborations help tap into new audiences, bring in diverse ideas, and create engaging content. </a:t>
            </a:r>
          </a:p>
          <a:p>
            <a:endParaRPr lang="en-IN" sz="2400" dirty="0"/>
          </a:p>
        </p:txBody>
      </p:sp>
    </p:spTree>
    <p:extLst>
      <p:ext uri="{BB962C8B-B14F-4D97-AF65-F5344CB8AC3E}">
        <p14:creationId xmlns:p14="http://schemas.microsoft.com/office/powerpoint/2010/main" val="285078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383669-10DC-864E-9D98-CCEBC41E7347}"/>
              </a:ext>
            </a:extLst>
          </p:cNvPr>
          <p:cNvSpPr txBox="1"/>
          <p:nvPr/>
        </p:nvSpPr>
        <p:spPr>
          <a:xfrm>
            <a:off x="3136490" y="2089355"/>
            <a:ext cx="9576619" cy="1569660"/>
          </a:xfrm>
          <a:prstGeom prst="rect">
            <a:avLst/>
          </a:prstGeom>
          <a:noFill/>
        </p:spPr>
        <p:txBody>
          <a:bodyPr wrap="square" rtlCol="0">
            <a:spAutoFit/>
          </a:bodyPr>
          <a:lstStyle/>
          <a:p>
            <a:r>
              <a:rPr lang="en-US" sz="9600" dirty="0">
                <a:solidFill>
                  <a:schemeClr val="accent1">
                    <a:lumMod val="75000"/>
                  </a:schemeClr>
                </a:solidFill>
                <a:latin typeface="Algerian" panose="04020705040A02060702" pitchFamily="82" charset="0"/>
              </a:rPr>
              <a:t>THANK YOU</a:t>
            </a:r>
            <a:endParaRPr lang="en-IN" sz="9600" dirty="0">
              <a:solidFill>
                <a:schemeClr val="accent1">
                  <a:lumMod val="75000"/>
                </a:schemeClr>
              </a:solidFill>
              <a:latin typeface="Algerian" panose="04020705040A02060702" pitchFamily="82" charset="0"/>
            </a:endParaRPr>
          </a:p>
        </p:txBody>
      </p:sp>
    </p:spTree>
    <p:extLst>
      <p:ext uri="{BB962C8B-B14F-4D97-AF65-F5344CB8AC3E}">
        <p14:creationId xmlns:p14="http://schemas.microsoft.com/office/powerpoint/2010/main" val="3611184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5FAB4B-AA54-ACE1-50FB-6B494E169D7D}"/>
              </a:ext>
            </a:extLst>
          </p:cNvPr>
          <p:cNvSpPr txBox="1"/>
          <p:nvPr/>
        </p:nvSpPr>
        <p:spPr>
          <a:xfrm>
            <a:off x="580102" y="191729"/>
            <a:ext cx="4154129"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Bahnschrift Condensed" panose="020B0502040204020203" pitchFamily="34" charset="0"/>
              </a:rPr>
              <a:t>5 SMART goals and KPI’s </a:t>
            </a:r>
            <a:r>
              <a:rPr lang="en-US" sz="3200" dirty="0">
                <a:latin typeface="Agency FB" panose="020B0503020202020204" pitchFamily="34" charset="0"/>
              </a:rPr>
              <a:t>:</a:t>
            </a:r>
            <a:endParaRPr lang="en-IN" sz="3200" dirty="0">
              <a:latin typeface="Agency FB" panose="020B0503020202020204" pitchFamily="34" charset="0"/>
            </a:endParaRPr>
          </a:p>
        </p:txBody>
      </p:sp>
      <p:sp>
        <p:nvSpPr>
          <p:cNvPr id="4" name="TextBox 3">
            <a:extLst>
              <a:ext uri="{FF2B5EF4-FFF2-40B4-BE49-F238E27FC236}">
                <a16:creationId xmlns:a16="http://schemas.microsoft.com/office/drawing/2014/main" id="{D07E98EA-E3AB-80F3-D15A-16EB9D4B49CC}"/>
              </a:ext>
            </a:extLst>
          </p:cNvPr>
          <p:cNvSpPr txBox="1"/>
          <p:nvPr/>
        </p:nvSpPr>
        <p:spPr>
          <a:xfrm>
            <a:off x="1435511" y="835497"/>
            <a:ext cx="10176387" cy="1569660"/>
          </a:xfrm>
          <a:prstGeom prst="rect">
            <a:avLst/>
          </a:prstGeom>
          <a:noFill/>
        </p:spPr>
        <p:txBody>
          <a:bodyPr wrap="square" rtlCol="0">
            <a:spAutoFit/>
          </a:bodyPr>
          <a:lstStyle/>
          <a:p>
            <a:pPr algn="l"/>
            <a:endParaRPr lang="en-US" sz="2400" b="0" i="0" dirty="0">
              <a:solidFill>
                <a:srgbClr val="202124"/>
              </a:solidFill>
              <a:effectLst/>
              <a:latin typeface="arial" panose="020B0604020202020204" pitchFamily="34" charset="0"/>
            </a:endParaRPr>
          </a:p>
          <a:p>
            <a:pPr algn="l"/>
            <a:r>
              <a:rPr lang="en-US" sz="2400" b="0" i="0" dirty="0">
                <a:solidFill>
                  <a:srgbClr val="474747"/>
                </a:solidFill>
                <a:effectLst/>
                <a:latin typeface="Google Sans"/>
              </a:rPr>
              <a:t>Setting </a:t>
            </a:r>
            <a:r>
              <a:rPr lang="en-US" sz="2400" b="0" i="0" dirty="0">
                <a:solidFill>
                  <a:srgbClr val="FFC000"/>
                </a:solidFill>
                <a:effectLst/>
                <a:latin typeface="Google Sans"/>
              </a:rPr>
              <a:t>specific, measurable, achievable, relevant, and time-bound (SMART) </a:t>
            </a:r>
            <a:r>
              <a:rPr lang="en-US" sz="2400" b="0" i="0" dirty="0">
                <a:solidFill>
                  <a:srgbClr val="474747"/>
                </a:solidFill>
                <a:effectLst/>
                <a:latin typeface="Google Sans"/>
              </a:rPr>
              <a:t>objectives is a good way to plan the steps to meet the long-term goals in your grant. It helps you take your grant from ideas to action.</a:t>
            </a:r>
            <a:endParaRPr lang="en-US" sz="2400" b="0" i="0" dirty="0">
              <a:solidFill>
                <a:srgbClr val="202124"/>
              </a:solidFill>
              <a:effectLst/>
              <a:latin typeface="arial" panose="020B0604020202020204" pitchFamily="34" charset="0"/>
            </a:endParaRPr>
          </a:p>
        </p:txBody>
      </p:sp>
      <p:sp>
        <p:nvSpPr>
          <p:cNvPr id="5" name="TextBox 4">
            <a:extLst>
              <a:ext uri="{FF2B5EF4-FFF2-40B4-BE49-F238E27FC236}">
                <a16:creationId xmlns:a16="http://schemas.microsoft.com/office/drawing/2014/main" id="{8D0576D7-ADCC-FDAC-2B2A-F1DDF27A53EB}"/>
              </a:ext>
            </a:extLst>
          </p:cNvPr>
          <p:cNvSpPr txBox="1"/>
          <p:nvPr/>
        </p:nvSpPr>
        <p:spPr>
          <a:xfrm>
            <a:off x="1435510" y="3210232"/>
            <a:ext cx="5496232" cy="3046988"/>
          </a:xfrm>
          <a:prstGeom prst="rect">
            <a:avLst/>
          </a:prstGeom>
          <a:noFill/>
        </p:spPr>
        <p:txBody>
          <a:bodyPr wrap="square" rtlCol="0">
            <a:spAutoFit/>
          </a:bodyPr>
          <a:lstStyle/>
          <a:p>
            <a:r>
              <a:rPr lang="en-US" sz="2400" dirty="0">
                <a:latin typeface="Bahnschrift Condensed" panose="020B0502040204020203" pitchFamily="34" charset="0"/>
              </a:rPr>
              <a:t>Key performance indicators are</a:t>
            </a:r>
          </a:p>
          <a:p>
            <a:pPr marL="342900" indent="-342900">
              <a:buFont typeface="Wingdings" panose="05000000000000000000" pitchFamily="2" charset="2"/>
              <a:buChar char="Ø"/>
            </a:pPr>
            <a:endParaRPr lang="en-US" sz="2400" dirty="0"/>
          </a:p>
          <a:p>
            <a:pPr marL="342900" indent="-342900" algn="l">
              <a:buFont typeface="Wingdings" panose="05000000000000000000" pitchFamily="2" charset="2"/>
              <a:buChar char="Ø"/>
            </a:pPr>
            <a:r>
              <a:rPr lang="en-IN" sz="2400" b="0" i="0" dirty="0">
                <a:solidFill>
                  <a:srgbClr val="202124"/>
                </a:solidFill>
                <a:effectLst/>
                <a:latin typeface="Google Sans"/>
              </a:rPr>
              <a:t>Revenue growth.</a:t>
            </a:r>
          </a:p>
          <a:p>
            <a:pPr marL="342900" indent="-342900" algn="l">
              <a:buFont typeface="Wingdings" panose="05000000000000000000" pitchFamily="2" charset="2"/>
              <a:buChar char="Ø"/>
            </a:pPr>
            <a:r>
              <a:rPr lang="en-IN" sz="2400" b="0" i="0" dirty="0">
                <a:solidFill>
                  <a:srgbClr val="202124"/>
                </a:solidFill>
                <a:effectLst/>
                <a:latin typeface="Google Sans"/>
              </a:rPr>
              <a:t>Revenue per client.</a:t>
            </a:r>
          </a:p>
          <a:p>
            <a:pPr marL="342900" indent="-342900" algn="l">
              <a:buFont typeface="Wingdings" panose="05000000000000000000" pitchFamily="2" charset="2"/>
              <a:buChar char="Ø"/>
            </a:pPr>
            <a:r>
              <a:rPr lang="en-IN" sz="2400" b="0" i="0" dirty="0">
                <a:solidFill>
                  <a:srgbClr val="202124"/>
                </a:solidFill>
                <a:effectLst/>
                <a:latin typeface="Google Sans"/>
              </a:rPr>
              <a:t>Profit margin.</a:t>
            </a:r>
          </a:p>
          <a:p>
            <a:pPr marL="342900" indent="-342900" algn="l">
              <a:buFont typeface="Wingdings" panose="05000000000000000000" pitchFamily="2" charset="2"/>
              <a:buChar char="Ø"/>
            </a:pPr>
            <a:r>
              <a:rPr lang="en-IN" sz="2400" b="0" i="0" dirty="0">
                <a:solidFill>
                  <a:srgbClr val="202124"/>
                </a:solidFill>
                <a:effectLst/>
                <a:latin typeface="Google Sans"/>
              </a:rPr>
              <a:t>Client retention rate.</a:t>
            </a:r>
          </a:p>
          <a:p>
            <a:pPr marL="342900" indent="-342900" algn="l">
              <a:buFont typeface="Wingdings" panose="05000000000000000000" pitchFamily="2" charset="2"/>
              <a:buChar char="Ø"/>
            </a:pPr>
            <a:r>
              <a:rPr lang="en-IN" sz="2400" b="0" i="0" dirty="0">
                <a:solidFill>
                  <a:srgbClr val="202124"/>
                </a:solidFill>
                <a:effectLst/>
                <a:latin typeface="Google Sans"/>
              </a:rPr>
              <a:t>Customer satisfaction</a:t>
            </a:r>
            <a:br>
              <a:rPr lang="en-IN" sz="2400" b="0" i="0" dirty="0">
                <a:solidFill>
                  <a:srgbClr val="202124"/>
                </a:solidFill>
                <a:effectLst/>
                <a:latin typeface="arial" panose="020B0604020202020204" pitchFamily="34" charset="0"/>
              </a:rPr>
            </a:br>
            <a:endParaRPr lang="en-IN" sz="2400" dirty="0"/>
          </a:p>
        </p:txBody>
      </p:sp>
    </p:spTree>
    <p:extLst>
      <p:ext uri="{BB962C8B-B14F-4D97-AF65-F5344CB8AC3E}">
        <p14:creationId xmlns:p14="http://schemas.microsoft.com/office/powerpoint/2010/main" val="236650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5C383D-A0BC-2376-9F43-689A13707071}"/>
              </a:ext>
            </a:extLst>
          </p:cNvPr>
          <p:cNvSpPr txBox="1"/>
          <p:nvPr/>
        </p:nvSpPr>
        <p:spPr>
          <a:xfrm>
            <a:off x="3195484" y="519764"/>
            <a:ext cx="5161935"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b="1" dirty="0">
                <a:latin typeface="Agency FB" panose="020B0503020202020204" pitchFamily="34" charset="0"/>
              </a:rPr>
              <a:t>Buyer’s / Audience’s  Persona </a:t>
            </a:r>
            <a:endParaRPr lang="en-IN" sz="3200" b="1" dirty="0">
              <a:latin typeface="Agency FB" panose="020B0503020202020204" pitchFamily="34" charset="0"/>
            </a:endParaRPr>
          </a:p>
        </p:txBody>
      </p:sp>
      <p:sp>
        <p:nvSpPr>
          <p:cNvPr id="3" name="TextBox 2">
            <a:extLst>
              <a:ext uri="{FF2B5EF4-FFF2-40B4-BE49-F238E27FC236}">
                <a16:creationId xmlns:a16="http://schemas.microsoft.com/office/drawing/2014/main" id="{6B79AC11-5A30-8671-496A-56B713FE4AA4}"/>
              </a:ext>
            </a:extLst>
          </p:cNvPr>
          <p:cNvSpPr txBox="1"/>
          <p:nvPr/>
        </p:nvSpPr>
        <p:spPr>
          <a:xfrm>
            <a:off x="808522" y="1511166"/>
            <a:ext cx="4052236" cy="584775"/>
          </a:xfrm>
          <a:prstGeom prst="rect">
            <a:avLst/>
          </a:prstGeom>
          <a:noFill/>
        </p:spPr>
        <p:txBody>
          <a:bodyPr wrap="square" rtlCol="0">
            <a:spAutoFit/>
          </a:bodyPr>
          <a:lstStyle/>
          <a:p>
            <a:pPr marL="342900" indent="-342900">
              <a:buFont typeface="Wingdings" panose="05000000000000000000" pitchFamily="2" charset="2"/>
              <a:buChar char="§"/>
            </a:pPr>
            <a:r>
              <a:rPr lang="en-US" sz="3200" dirty="0">
                <a:latin typeface="Bahnschrift Condensed" panose="020B0502040204020203" pitchFamily="34" charset="0"/>
              </a:rPr>
              <a:t>Demographics persona :</a:t>
            </a:r>
            <a:endParaRPr lang="en-IN" sz="3200" dirty="0">
              <a:latin typeface="Bahnschrift Condensed" panose="020B0502040204020203" pitchFamily="34" charset="0"/>
            </a:endParaRPr>
          </a:p>
        </p:txBody>
      </p:sp>
      <p:sp>
        <p:nvSpPr>
          <p:cNvPr id="4" name="TextBox 3">
            <a:extLst>
              <a:ext uri="{FF2B5EF4-FFF2-40B4-BE49-F238E27FC236}">
                <a16:creationId xmlns:a16="http://schemas.microsoft.com/office/drawing/2014/main" id="{01CD3470-4827-5AFF-339E-9F0234BE5603}"/>
              </a:ext>
            </a:extLst>
          </p:cNvPr>
          <p:cNvSpPr txBox="1"/>
          <p:nvPr/>
        </p:nvSpPr>
        <p:spPr>
          <a:xfrm>
            <a:off x="2767263" y="2271562"/>
            <a:ext cx="9009246" cy="1938992"/>
          </a:xfrm>
          <a:prstGeom prst="rect">
            <a:avLst/>
          </a:prstGeom>
          <a:noFill/>
        </p:spPr>
        <p:txBody>
          <a:bodyPr wrap="square" rtlCol="0">
            <a:spAutoFit/>
          </a:bodyPr>
          <a:lstStyle/>
          <a:p>
            <a:r>
              <a:rPr lang="en-US" sz="2400" b="0" i="0" dirty="0">
                <a:solidFill>
                  <a:srgbClr val="1F1F1F"/>
                </a:solidFill>
                <a:effectLst/>
              </a:rPr>
              <a:t>Wipro limited has 231,671 employees. </a:t>
            </a:r>
          </a:p>
          <a:p>
            <a:r>
              <a:rPr lang="en-US" sz="2400" b="0" i="0" dirty="0">
                <a:solidFill>
                  <a:srgbClr val="040C28"/>
                </a:solidFill>
                <a:effectLst/>
              </a:rPr>
              <a:t>35% of </a:t>
            </a:r>
            <a:r>
              <a:rPr lang="en-US" sz="2400" b="0" i="0" dirty="0" err="1">
                <a:solidFill>
                  <a:srgbClr val="040C28"/>
                </a:solidFill>
                <a:effectLst/>
              </a:rPr>
              <a:t>wipro</a:t>
            </a:r>
            <a:r>
              <a:rPr lang="en-US" sz="2400" b="0" i="0" dirty="0">
                <a:solidFill>
                  <a:srgbClr val="040C28"/>
                </a:solidFill>
                <a:effectLst/>
              </a:rPr>
              <a:t> limited employees are women, </a:t>
            </a:r>
          </a:p>
          <a:p>
            <a:r>
              <a:rPr lang="en-US" sz="2400" b="0" i="0" dirty="0">
                <a:solidFill>
                  <a:srgbClr val="040C28"/>
                </a:solidFill>
                <a:effectLst/>
              </a:rPr>
              <a:t>while 65% of </a:t>
            </a:r>
            <a:r>
              <a:rPr lang="en-US" sz="2400" b="0" i="0" dirty="0" err="1">
                <a:solidFill>
                  <a:srgbClr val="040C28"/>
                </a:solidFill>
                <a:effectLst/>
              </a:rPr>
              <a:t>wipro</a:t>
            </a:r>
            <a:r>
              <a:rPr lang="en-US" sz="2400" b="0" i="0" dirty="0">
                <a:solidFill>
                  <a:srgbClr val="040C28"/>
                </a:solidFill>
                <a:effectLst/>
              </a:rPr>
              <a:t> limited employees are men</a:t>
            </a:r>
            <a:r>
              <a:rPr lang="en-US" sz="2400" b="0" i="0" dirty="0">
                <a:solidFill>
                  <a:srgbClr val="1F1F1F"/>
                </a:solidFill>
                <a:effectLst/>
              </a:rPr>
              <a:t>. </a:t>
            </a:r>
          </a:p>
          <a:p>
            <a:r>
              <a:rPr lang="en-US" sz="2400" b="0" i="0" dirty="0">
                <a:solidFill>
                  <a:srgbClr val="1F1F1F"/>
                </a:solidFill>
                <a:effectLst/>
              </a:rPr>
              <a:t>The most common ethnicity at </a:t>
            </a:r>
            <a:r>
              <a:rPr lang="en-US" sz="2400" b="0" i="0" dirty="0" err="1">
                <a:solidFill>
                  <a:srgbClr val="1F1F1F"/>
                </a:solidFill>
                <a:effectLst/>
              </a:rPr>
              <a:t>wipro</a:t>
            </a:r>
            <a:r>
              <a:rPr lang="en-US" sz="2400" b="0" i="0" dirty="0">
                <a:solidFill>
                  <a:srgbClr val="1F1F1F"/>
                </a:solidFill>
                <a:effectLst/>
              </a:rPr>
              <a:t> limited is white (38%).</a:t>
            </a:r>
          </a:p>
          <a:p>
            <a:r>
              <a:rPr lang="en-US" sz="2400" b="0" i="0" dirty="0">
                <a:solidFill>
                  <a:srgbClr val="1F1F1F"/>
                </a:solidFill>
                <a:effectLst/>
              </a:rPr>
              <a:t> 38% of </a:t>
            </a:r>
            <a:r>
              <a:rPr lang="en-US" sz="2400" b="0" i="0" dirty="0" err="1">
                <a:solidFill>
                  <a:srgbClr val="1F1F1F"/>
                </a:solidFill>
                <a:effectLst/>
              </a:rPr>
              <a:t>wipro</a:t>
            </a:r>
            <a:r>
              <a:rPr lang="en-US" sz="2400" b="0" i="0" dirty="0">
                <a:solidFill>
                  <a:srgbClr val="1F1F1F"/>
                </a:solidFill>
                <a:effectLst/>
              </a:rPr>
              <a:t> limited employees are </a:t>
            </a:r>
            <a:r>
              <a:rPr lang="en-US" sz="2400" b="0" i="0" dirty="0" err="1">
                <a:solidFill>
                  <a:srgbClr val="1F1F1F"/>
                </a:solidFill>
                <a:effectLst/>
              </a:rPr>
              <a:t>asian</a:t>
            </a:r>
            <a:r>
              <a:rPr lang="en-US" sz="2400" b="0" i="0" dirty="0">
                <a:solidFill>
                  <a:srgbClr val="1F1F1F"/>
                </a:solidFill>
                <a:effectLst/>
              </a:rPr>
              <a:t>.</a:t>
            </a:r>
            <a:endParaRPr lang="en-IN" sz="2400" dirty="0"/>
          </a:p>
        </p:txBody>
      </p:sp>
      <p:sp>
        <p:nvSpPr>
          <p:cNvPr id="7" name="TextBox 6">
            <a:extLst>
              <a:ext uri="{FF2B5EF4-FFF2-40B4-BE49-F238E27FC236}">
                <a16:creationId xmlns:a16="http://schemas.microsoft.com/office/drawing/2014/main" id="{FEACB25D-4697-2B65-BB97-C745DF3945B8}"/>
              </a:ext>
            </a:extLst>
          </p:cNvPr>
          <p:cNvSpPr txBox="1"/>
          <p:nvPr/>
        </p:nvSpPr>
        <p:spPr>
          <a:xfrm>
            <a:off x="808522" y="4396984"/>
            <a:ext cx="4186990" cy="584775"/>
          </a:xfrm>
          <a:prstGeom prst="rect">
            <a:avLst/>
          </a:prstGeom>
          <a:noFill/>
        </p:spPr>
        <p:txBody>
          <a:bodyPr wrap="square" rtlCol="0">
            <a:spAutoFit/>
          </a:bodyPr>
          <a:lstStyle/>
          <a:p>
            <a:pPr marL="457200" indent="-457200">
              <a:buFont typeface="Wingdings" panose="05000000000000000000" pitchFamily="2" charset="2"/>
              <a:buChar char="§"/>
            </a:pPr>
            <a:r>
              <a:rPr lang="en-US" sz="3200" dirty="0" err="1">
                <a:latin typeface="Bahnschrift Condensed" panose="020B0502040204020203" pitchFamily="34" charset="0"/>
              </a:rPr>
              <a:t>Pyschographic</a:t>
            </a:r>
            <a:r>
              <a:rPr lang="en-US" sz="3200" dirty="0">
                <a:latin typeface="Bahnschrift Condensed" panose="020B0502040204020203" pitchFamily="34" charset="0"/>
              </a:rPr>
              <a:t> persona :</a:t>
            </a:r>
            <a:endParaRPr lang="en-IN" sz="3200" dirty="0">
              <a:latin typeface="Bahnschrift Condensed" panose="020B0502040204020203" pitchFamily="34" charset="0"/>
            </a:endParaRPr>
          </a:p>
        </p:txBody>
      </p:sp>
      <p:sp>
        <p:nvSpPr>
          <p:cNvPr id="8" name="TextBox 7">
            <a:extLst>
              <a:ext uri="{FF2B5EF4-FFF2-40B4-BE49-F238E27FC236}">
                <a16:creationId xmlns:a16="http://schemas.microsoft.com/office/drawing/2014/main" id="{F2CE5AED-5CA4-FED8-B793-E88B24A1B944}"/>
              </a:ext>
            </a:extLst>
          </p:cNvPr>
          <p:cNvSpPr txBox="1"/>
          <p:nvPr/>
        </p:nvSpPr>
        <p:spPr>
          <a:xfrm>
            <a:off x="1465006" y="5168189"/>
            <a:ext cx="10985633" cy="2246769"/>
          </a:xfrm>
          <a:prstGeom prst="rect">
            <a:avLst/>
          </a:prstGeom>
          <a:noFill/>
        </p:spPr>
        <p:txBody>
          <a:bodyPr wrap="square" rtlCol="0">
            <a:spAutoFit/>
          </a:bodyPr>
          <a:lstStyle/>
          <a:p>
            <a:pPr marL="482600" lvl="0" indent="-342900" algn="l" rtl="0">
              <a:spcBef>
                <a:spcPts val="0"/>
              </a:spcBef>
              <a:spcAft>
                <a:spcPts val="0"/>
              </a:spcAft>
              <a:buSzPts val="1400"/>
            </a:pPr>
            <a:r>
              <a:rPr lang="en-US" sz="2400" b="1" dirty="0"/>
              <a:t> </a:t>
            </a:r>
            <a:r>
              <a:rPr lang="en-US" sz="2400" b="1" dirty="0">
                <a:solidFill>
                  <a:srgbClr val="FF0000"/>
                </a:solidFill>
                <a:cs typeface="Browallia New" pitchFamily="34" charset="-34"/>
              </a:rPr>
              <a:t>-</a:t>
            </a:r>
            <a:r>
              <a:rPr lang="en-US" sz="2400" b="1" dirty="0">
                <a:solidFill>
                  <a:srgbClr val="FF0000"/>
                </a:solidFill>
              </a:rPr>
              <a:t> </a:t>
            </a:r>
            <a:r>
              <a:rPr lang="en-US" sz="2400" b="1" dirty="0">
                <a:solidFill>
                  <a:srgbClr val="FF0000"/>
                </a:solidFill>
                <a:cs typeface="Browallia New" pitchFamily="34" charset="-34"/>
              </a:rPr>
              <a:t>Are you connected with the right individual ?</a:t>
            </a:r>
          </a:p>
          <a:p>
            <a:pPr marL="482600" lvl="0" indent="-342900" algn="l" rtl="0">
              <a:spcBef>
                <a:spcPts val="0"/>
              </a:spcBef>
              <a:spcAft>
                <a:spcPts val="0"/>
              </a:spcAft>
              <a:buSzPts val="1400"/>
            </a:pPr>
            <a:r>
              <a:rPr lang="en-US" sz="2400" b="1" dirty="0">
                <a:cs typeface="Browallia New" pitchFamily="34" charset="-34"/>
              </a:rPr>
              <a:t>         </a:t>
            </a:r>
            <a:r>
              <a:rPr lang="en-US" sz="2400" dirty="0">
                <a:cs typeface="Browallia New" pitchFamily="34" charset="-34"/>
              </a:rPr>
              <a:t>     </a:t>
            </a:r>
            <a:r>
              <a:rPr lang="en-US" sz="2000" dirty="0">
                <a:cs typeface="Browallia New" pitchFamily="34" charset="-34"/>
              </a:rPr>
              <a:t>Yes, we are connected with the right people by their past purchase history and with the help of our social media   handles by their search history.</a:t>
            </a:r>
          </a:p>
          <a:p>
            <a:pPr marL="482600" lvl="0" indent="-342900" algn="l" rtl="0">
              <a:spcBef>
                <a:spcPts val="0"/>
              </a:spcBef>
              <a:spcAft>
                <a:spcPts val="0"/>
              </a:spcAft>
              <a:buSzPts val="1400"/>
            </a:pPr>
            <a:r>
              <a:rPr lang="en-US" sz="2400" b="1" dirty="0">
                <a:cs typeface="Browallia New" pitchFamily="34" charset="-34"/>
              </a:rPr>
              <a:t>      </a:t>
            </a:r>
            <a:endParaRPr lang="en-US" sz="2400" dirty="0"/>
          </a:p>
          <a:p>
            <a:pPr marL="0" lvl="0" indent="0" algn="l" rtl="0">
              <a:spcBef>
                <a:spcPts val="0"/>
              </a:spcBef>
              <a:spcAft>
                <a:spcPts val="0"/>
              </a:spcAft>
              <a:buNone/>
            </a:pPr>
            <a:endParaRPr lang="en-US" sz="2400" dirty="0"/>
          </a:p>
          <a:p>
            <a:endParaRPr lang="en-IN" sz="2400" dirty="0"/>
          </a:p>
        </p:txBody>
      </p:sp>
    </p:spTree>
    <p:extLst>
      <p:ext uri="{BB962C8B-B14F-4D97-AF65-F5344CB8AC3E}">
        <p14:creationId xmlns:p14="http://schemas.microsoft.com/office/powerpoint/2010/main" val="1177287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75E02F-C240-D25E-4840-CBC09904978F}"/>
              </a:ext>
            </a:extLst>
          </p:cNvPr>
          <p:cNvSpPr txBox="1"/>
          <p:nvPr/>
        </p:nvSpPr>
        <p:spPr>
          <a:xfrm>
            <a:off x="1767115" y="0"/>
            <a:ext cx="9760017" cy="3539430"/>
          </a:xfrm>
          <a:prstGeom prst="rect">
            <a:avLst/>
          </a:prstGeom>
          <a:noFill/>
        </p:spPr>
        <p:txBody>
          <a:bodyPr wrap="square" rtlCol="0">
            <a:spAutoFit/>
          </a:bodyPr>
          <a:lstStyle/>
          <a:p>
            <a:pPr marL="482600" lvl="0" indent="-342900" algn="l" rtl="0">
              <a:spcBef>
                <a:spcPts val="0"/>
              </a:spcBef>
              <a:spcAft>
                <a:spcPts val="0"/>
              </a:spcAft>
              <a:buSzPts val="1400"/>
            </a:pPr>
            <a:endParaRPr lang="en-US" sz="2800" b="1" dirty="0">
              <a:latin typeface="Browallia New" pitchFamily="34" charset="-34"/>
              <a:cs typeface="Browallia New" pitchFamily="34" charset="-34"/>
            </a:endParaRPr>
          </a:p>
          <a:p>
            <a:pPr marL="482600" lvl="0" indent="-342900" algn="l" rtl="0">
              <a:spcBef>
                <a:spcPts val="0"/>
              </a:spcBef>
              <a:spcAft>
                <a:spcPts val="0"/>
              </a:spcAft>
              <a:buSzPts val="1400"/>
            </a:pPr>
            <a:r>
              <a:rPr lang="en-US" sz="2800" b="1" dirty="0">
                <a:latin typeface="Browallia New" pitchFamily="34" charset="-34"/>
                <a:cs typeface="Browallia New" pitchFamily="34" charset="-34"/>
              </a:rPr>
              <a:t> </a:t>
            </a:r>
            <a:r>
              <a:rPr lang="en-US" sz="2800" b="1" dirty="0">
                <a:solidFill>
                  <a:srgbClr val="FF0000"/>
                </a:solidFill>
                <a:latin typeface="Browallia New" pitchFamily="34" charset="-34"/>
                <a:cs typeface="Browallia New" pitchFamily="34" charset="-34"/>
              </a:rPr>
              <a:t>-  what social media channels our customer are using ?</a:t>
            </a:r>
          </a:p>
          <a:p>
            <a:pPr marL="482600" lvl="0" indent="-342900" algn="l" rtl="0">
              <a:spcBef>
                <a:spcPts val="0"/>
              </a:spcBef>
              <a:spcAft>
                <a:spcPts val="0"/>
              </a:spcAft>
              <a:buSzPts val="1400"/>
            </a:pPr>
            <a:r>
              <a:rPr lang="en-US" sz="2800" dirty="0">
                <a:latin typeface="Browallia New" pitchFamily="34" charset="-34"/>
                <a:cs typeface="Browallia New" pitchFamily="34" charset="-34"/>
              </a:rPr>
              <a:t>               As the world is becoming  fully digital, each and everyone is having all social media accounts to socialize and follow updates in the world. ( Instagram, </a:t>
            </a:r>
            <a:r>
              <a:rPr lang="en-US" sz="2800" dirty="0" err="1">
                <a:latin typeface="Browallia New" pitchFamily="34" charset="-34"/>
                <a:cs typeface="Browallia New" pitchFamily="34" charset="-34"/>
              </a:rPr>
              <a:t>facebook</a:t>
            </a:r>
            <a:r>
              <a:rPr lang="en-US" sz="2800" dirty="0">
                <a:latin typeface="Browallia New" pitchFamily="34" charset="-34"/>
                <a:cs typeface="Browallia New" pitchFamily="34" charset="-34"/>
              </a:rPr>
              <a:t>, twitter, </a:t>
            </a:r>
            <a:r>
              <a:rPr lang="en-US" sz="2800" dirty="0" err="1">
                <a:latin typeface="Browallia New" pitchFamily="34" charset="-34"/>
                <a:cs typeface="Browallia New" pitchFamily="34" charset="-34"/>
              </a:rPr>
              <a:t>youtube</a:t>
            </a:r>
            <a:r>
              <a:rPr lang="en-US" sz="2800" dirty="0">
                <a:latin typeface="Browallia New" pitchFamily="34" charset="-34"/>
                <a:cs typeface="Browallia New" pitchFamily="34" charset="-34"/>
              </a:rPr>
              <a:t>, threads, etc...).</a:t>
            </a:r>
            <a:endParaRPr lang="en-US" sz="2800" dirty="0"/>
          </a:p>
          <a:p>
            <a:pPr marL="457200" lvl="0" indent="-317500" algn="l" rtl="0">
              <a:spcBef>
                <a:spcPts val="0"/>
              </a:spcBef>
              <a:spcAft>
                <a:spcPts val="0"/>
              </a:spcAft>
              <a:buSzPts val="1400"/>
              <a:buFont typeface="Arial" pitchFamily="34" charset="0"/>
              <a:buChar char="•"/>
            </a:pPr>
            <a:endParaRPr lang="en-US" sz="2800" dirty="0"/>
          </a:p>
          <a:p>
            <a:pPr marL="457200" lvl="0" indent="-317500" algn="l" rtl="0">
              <a:spcBef>
                <a:spcPts val="0"/>
              </a:spcBef>
              <a:spcAft>
                <a:spcPts val="0"/>
              </a:spcAft>
              <a:buSzPts val="1400"/>
            </a:pPr>
            <a:r>
              <a:rPr lang="en-US" sz="2800" dirty="0"/>
              <a:t>     </a:t>
            </a:r>
          </a:p>
          <a:p>
            <a:endParaRPr lang="en-IN" sz="2800" b="1" dirty="0"/>
          </a:p>
        </p:txBody>
      </p:sp>
      <p:sp>
        <p:nvSpPr>
          <p:cNvPr id="4" name="TextBox 3">
            <a:extLst>
              <a:ext uri="{FF2B5EF4-FFF2-40B4-BE49-F238E27FC236}">
                <a16:creationId xmlns:a16="http://schemas.microsoft.com/office/drawing/2014/main" id="{D95A2ACD-0091-2BF2-A9CE-E1FC3F892F48}"/>
              </a:ext>
            </a:extLst>
          </p:cNvPr>
          <p:cNvSpPr txBox="1"/>
          <p:nvPr/>
        </p:nvSpPr>
        <p:spPr>
          <a:xfrm>
            <a:off x="2011267" y="2826101"/>
            <a:ext cx="8578075" cy="4339650"/>
          </a:xfrm>
          <a:prstGeom prst="rect">
            <a:avLst/>
          </a:prstGeom>
          <a:noFill/>
        </p:spPr>
        <p:txBody>
          <a:bodyPr wrap="square" rtlCol="0">
            <a:spAutoFit/>
          </a:bodyPr>
          <a:lstStyle/>
          <a:p>
            <a:pPr marL="482600" lvl="0" indent="-342900">
              <a:buSzPts val="1400"/>
            </a:pPr>
            <a:r>
              <a:rPr lang="en-GB" sz="2800" b="1" dirty="0">
                <a:solidFill>
                  <a:srgbClr val="FF0000"/>
                </a:solidFill>
                <a:latin typeface="Browallia New" pitchFamily="34" charset="-34"/>
                <a:cs typeface="Browallia New" pitchFamily="34" charset="-34"/>
              </a:rPr>
              <a:t>- What social media channel do they use the most ?</a:t>
            </a:r>
          </a:p>
          <a:p>
            <a:pPr marL="482600" lvl="0" indent="-342900">
              <a:buSzPts val="1400"/>
            </a:pPr>
            <a:r>
              <a:rPr lang="en-GB" sz="2800" dirty="0">
                <a:latin typeface="Browallia New" pitchFamily="34" charset="-34"/>
                <a:cs typeface="Browallia New" pitchFamily="34" charset="-34"/>
              </a:rPr>
              <a:t>               Most of our targeted customers are consuming most of their time in Instagram and Facebook. So marketing in these platforms makes us reach more customers.</a:t>
            </a:r>
          </a:p>
          <a:p>
            <a:pPr marL="482600" lvl="0" indent="-342900">
              <a:buSzPts val="1400"/>
            </a:pPr>
            <a:r>
              <a:rPr lang="en-GB" sz="2800" dirty="0">
                <a:latin typeface="Browallia New" pitchFamily="34" charset="-34"/>
                <a:cs typeface="Browallia New" pitchFamily="34" charset="-34"/>
              </a:rPr>
              <a:t>     </a:t>
            </a:r>
          </a:p>
          <a:p>
            <a:pPr marL="482600" lvl="0" indent="-342900">
              <a:buSzPts val="1400"/>
            </a:pPr>
            <a:r>
              <a:rPr lang="en-GB" sz="2800" dirty="0">
                <a:latin typeface="Browallia New" pitchFamily="34" charset="-34"/>
                <a:cs typeface="Browallia New" pitchFamily="34" charset="-34"/>
              </a:rPr>
              <a:t>       </a:t>
            </a:r>
            <a:r>
              <a:rPr lang="en-GB" sz="2800" b="1" dirty="0">
                <a:solidFill>
                  <a:srgbClr val="FF0000"/>
                </a:solidFill>
                <a:latin typeface="Browallia New" pitchFamily="34" charset="-34"/>
                <a:cs typeface="Browallia New" pitchFamily="34" charset="-34"/>
              </a:rPr>
              <a:t>- How do they get the information about our products ?</a:t>
            </a:r>
          </a:p>
          <a:p>
            <a:pPr marL="482600" lvl="0" indent="-342900">
              <a:buSzPts val="1400"/>
            </a:pPr>
            <a:r>
              <a:rPr lang="en-GB" sz="2800" dirty="0">
                <a:latin typeface="Browallia New" pitchFamily="34" charset="-34"/>
                <a:cs typeface="Browallia New" pitchFamily="34" charset="-34"/>
              </a:rPr>
              <a:t>               Customers get the information about our products through television ads and social media ads.</a:t>
            </a:r>
          </a:p>
          <a:p>
            <a:pPr marL="482600" lvl="0" indent="-342900">
              <a:buSzPts val="1400"/>
            </a:pPr>
            <a:r>
              <a:rPr lang="en-GB" sz="2800" dirty="0">
                <a:latin typeface="Browallia New" pitchFamily="34" charset="-34"/>
                <a:cs typeface="Browallia New" pitchFamily="34" charset="-34"/>
              </a:rPr>
              <a:t>     </a:t>
            </a:r>
          </a:p>
          <a:p>
            <a:endParaRPr lang="en-IN" sz="2400" dirty="0"/>
          </a:p>
        </p:txBody>
      </p:sp>
    </p:spTree>
    <p:extLst>
      <p:ext uri="{BB962C8B-B14F-4D97-AF65-F5344CB8AC3E}">
        <p14:creationId xmlns:p14="http://schemas.microsoft.com/office/powerpoint/2010/main" val="2015011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996A1-81A1-FAB5-B7E7-1F87D01287A6}"/>
              </a:ext>
            </a:extLst>
          </p:cNvPr>
          <p:cNvSpPr txBox="1"/>
          <p:nvPr/>
        </p:nvSpPr>
        <p:spPr>
          <a:xfrm>
            <a:off x="383457" y="191728"/>
            <a:ext cx="5432323" cy="584775"/>
          </a:xfrm>
          <a:prstGeom prst="rect">
            <a:avLst/>
          </a:prstGeom>
          <a:noFill/>
        </p:spPr>
        <p:txBody>
          <a:bodyPr wrap="square" rtlCol="0">
            <a:spAutoFit/>
          </a:bodyPr>
          <a:lstStyle/>
          <a:p>
            <a:pPr marL="457200" indent="-457200">
              <a:buFont typeface="Wingdings" panose="05000000000000000000" pitchFamily="2" charset="2"/>
              <a:buChar char="§"/>
            </a:pPr>
            <a:r>
              <a:rPr lang="en-US" sz="3200" dirty="0" err="1">
                <a:latin typeface="Bahnschrift Condensed" panose="020B0502040204020203" pitchFamily="34" charset="0"/>
              </a:rPr>
              <a:t>Behaviour</a:t>
            </a:r>
            <a:r>
              <a:rPr lang="en-US" sz="3200" dirty="0">
                <a:latin typeface="Bahnschrift Condensed" panose="020B0502040204020203" pitchFamily="34" charset="0"/>
              </a:rPr>
              <a:t> and Interests</a:t>
            </a:r>
            <a:r>
              <a:rPr lang="en-US" sz="3200" dirty="0">
                <a:latin typeface="Agency FB" panose="020B0503020202020204" pitchFamily="34" charset="0"/>
              </a:rPr>
              <a:t>:</a:t>
            </a:r>
            <a:endParaRPr lang="en-IN" sz="3200" dirty="0">
              <a:latin typeface="Agency FB" panose="020B0503020202020204" pitchFamily="34" charset="0"/>
            </a:endParaRPr>
          </a:p>
        </p:txBody>
      </p:sp>
      <p:sp>
        <p:nvSpPr>
          <p:cNvPr id="3" name="TextBox 2">
            <a:extLst>
              <a:ext uri="{FF2B5EF4-FFF2-40B4-BE49-F238E27FC236}">
                <a16:creationId xmlns:a16="http://schemas.microsoft.com/office/drawing/2014/main" id="{2BCAAF0E-6E4D-5C87-A67D-1086B7232B4E}"/>
              </a:ext>
            </a:extLst>
          </p:cNvPr>
          <p:cNvSpPr txBox="1"/>
          <p:nvPr/>
        </p:nvSpPr>
        <p:spPr>
          <a:xfrm>
            <a:off x="2025445" y="1047135"/>
            <a:ext cx="9202993" cy="1384995"/>
          </a:xfrm>
          <a:prstGeom prst="rect">
            <a:avLst/>
          </a:prstGeom>
          <a:noFill/>
        </p:spPr>
        <p:txBody>
          <a:bodyPr wrap="square" rtlCol="0">
            <a:spAutoFit/>
          </a:bodyPr>
          <a:lstStyle/>
          <a:p>
            <a:pPr marL="457200" indent="-457200">
              <a:buFont typeface="Arial" panose="020B0604020202020204" pitchFamily="34" charset="0"/>
              <a:buChar char="•"/>
            </a:pPr>
            <a:r>
              <a:rPr lang="en-US" sz="280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 </a:t>
            </a:r>
            <a:r>
              <a:rPr lang="en-US" sz="280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Being Respectful, Being Responsive, Always Communicating, Demonstrating Stewardship and Building Trust</a:t>
            </a:r>
            <a:r>
              <a:rPr lang="en-US" sz="280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9045F19-A9EC-B569-9149-8D587AD3BCA8}"/>
              </a:ext>
            </a:extLst>
          </p:cNvPr>
          <p:cNvSpPr txBox="1"/>
          <p:nvPr/>
        </p:nvSpPr>
        <p:spPr>
          <a:xfrm>
            <a:off x="2133599" y="2787445"/>
            <a:ext cx="7502013" cy="2369880"/>
          </a:xfrm>
          <a:prstGeom prst="rect">
            <a:avLst/>
          </a:prstGeom>
          <a:noFill/>
        </p:spPr>
        <p:txBody>
          <a:bodyPr wrap="square" rtlCol="0">
            <a:spAutoFit/>
          </a:bodyPr>
          <a:lstStyle/>
          <a:p>
            <a:pPr marL="342900" indent="-342900" algn="l">
              <a:buFont typeface="Arial" panose="020B0604020202020204" pitchFamily="34" charset="0"/>
              <a:buChar char="•"/>
            </a:pPr>
            <a:r>
              <a:rPr lang="en-US" sz="2400" b="0" i="0" dirty="0">
                <a:solidFill>
                  <a:srgbClr val="474747"/>
                </a:solidFill>
                <a:effectLst/>
              </a:rPr>
              <a:t>Wipro PARI has built one of the world's industry leading talent pools to support our customer's toughest challenges. Our </a:t>
            </a:r>
            <a:r>
              <a:rPr lang="en-US" sz="2800" b="0" i="0" dirty="0">
                <a:solidFill>
                  <a:srgbClr val="474747"/>
                </a:solidFill>
                <a:effectLst/>
              </a:rPr>
              <a:t>company's</a:t>
            </a:r>
            <a:r>
              <a:rPr lang="en-US" sz="2400" b="0" i="0" dirty="0">
                <a:solidFill>
                  <a:srgbClr val="474747"/>
                </a:solidFill>
                <a:effectLst/>
              </a:rPr>
              <a:t> knowledge and knowhow are supported with industry leading systems in project management, reusable engineering products &amp; modules, learning systems, products &amp; processes</a:t>
            </a:r>
            <a:r>
              <a:rPr lang="en-US" sz="2400" b="0" i="0" dirty="0">
                <a:solidFill>
                  <a:srgbClr val="474747"/>
                </a:solidFill>
                <a:effectLst/>
                <a:latin typeface="Google Sans"/>
              </a:rPr>
              <a:t>.</a:t>
            </a:r>
            <a:endParaRPr lang="en-US" sz="2400"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3038172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41E4B9-74C1-91F4-861E-458B200C5AF7}"/>
              </a:ext>
            </a:extLst>
          </p:cNvPr>
          <p:cNvSpPr txBox="1"/>
          <p:nvPr/>
        </p:nvSpPr>
        <p:spPr>
          <a:xfrm>
            <a:off x="1730476" y="290051"/>
            <a:ext cx="5506065" cy="584775"/>
          </a:xfrm>
          <a:prstGeom prst="rect">
            <a:avLst/>
          </a:prstGeom>
          <a:noFill/>
        </p:spPr>
        <p:txBody>
          <a:bodyPr wrap="square" rtlCol="0">
            <a:spAutoFit/>
          </a:bodyPr>
          <a:lstStyle/>
          <a:p>
            <a:pPr marL="457200" indent="-457200">
              <a:buFont typeface="Wingdings" panose="05000000000000000000" pitchFamily="2" charset="2"/>
              <a:buChar char="v"/>
            </a:pPr>
            <a:r>
              <a:rPr lang="en-US" sz="3200" dirty="0">
                <a:latin typeface="Bahnschrift Condensed" panose="020B0502040204020203" pitchFamily="34" charset="0"/>
              </a:rPr>
              <a:t>Competitor analysis:</a:t>
            </a:r>
            <a:endParaRPr lang="en-IN" sz="3200" dirty="0">
              <a:latin typeface="Bahnschrift Condensed" panose="020B0502040204020203" pitchFamily="34" charset="0"/>
            </a:endParaRPr>
          </a:p>
        </p:txBody>
      </p:sp>
      <p:sp>
        <p:nvSpPr>
          <p:cNvPr id="3" name="TextBox 2">
            <a:extLst>
              <a:ext uri="{FF2B5EF4-FFF2-40B4-BE49-F238E27FC236}">
                <a16:creationId xmlns:a16="http://schemas.microsoft.com/office/drawing/2014/main" id="{52504785-6400-F1EC-0AEF-4E5A7BF365B8}"/>
              </a:ext>
            </a:extLst>
          </p:cNvPr>
          <p:cNvSpPr txBox="1"/>
          <p:nvPr/>
        </p:nvSpPr>
        <p:spPr>
          <a:xfrm>
            <a:off x="678425" y="1312607"/>
            <a:ext cx="5024285"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Bahnschrift Condensed" panose="020B0502040204020203" pitchFamily="34" charset="0"/>
              </a:rPr>
              <a:t>Competitor 1</a:t>
            </a:r>
            <a:r>
              <a:rPr lang="en-US" sz="3200" dirty="0"/>
              <a:t>: </a:t>
            </a:r>
            <a:r>
              <a:rPr lang="en-US" sz="3200" dirty="0">
                <a:solidFill>
                  <a:srgbClr val="0070C0"/>
                </a:solidFill>
              </a:rPr>
              <a:t>INFOSYS</a:t>
            </a:r>
            <a:endParaRPr lang="en-IN" sz="3200" dirty="0">
              <a:solidFill>
                <a:srgbClr val="0070C0"/>
              </a:solidFill>
            </a:endParaRPr>
          </a:p>
        </p:txBody>
      </p:sp>
      <p:pic>
        <p:nvPicPr>
          <p:cNvPr id="1026" name="Picture 2" descr="Infosys | Camunda">
            <a:extLst>
              <a:ext uri="{FF2B5EF4-FFF2-40B4-BE49-F238E27FC236}">
                <a16:creationId xmlns:a16="http://schemas.microsoft.com/office/drawing/2014/main" id="{CC504F7E-2F6C-DF4E-AC6D-F7128D861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0387" y="2249129"/>
            <a:ext cx="2802194" cy="11798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063BFFC-C9A4-5DA5-DE5E-FA336E9594C2}"/>
              </a:ext>
            </a:extLst>
          </p:cNvPr>
          <p:cNvSpPr txBox="1"/>
          <p:nvPr/>
        </p:nvSpPr>
        <p:spPr>
          <a:xfrm>
            <a:off x="1494502" y="3637603"/>
            <a:ext cx="6096000" cy="584775"/>
          </a:xfrm>
          <a:prstGeom prst="rect">
            <a:avLst/>
          </a:prstGeom>
          <a:noFill/>
        </p:spPr>
        <p:txBody>
          <a:bodyPr wrap="square">
            <a:spAutoFit/>
          </a:bodyPr>
          <a:lstStyle/>
          <a:p>
            <a:pPr marL="342900" indent="-342900">
              <a:buFont typeface="Wingdings" panose="05000000000000000000" pitchFamily="2" charset="2"/>
              <a:buChar char="§"/>
            </a:pPr>
            <a:r>
              <a:rPr lang="en-IN" sz="3200" b="1" i="0" dirty="0">
                <a:effectLst/>
                <a:latin typeface="Bahnschrift Condensed" panose="020B0502040204020203" pitchFamily="34" charset="0"/>
              </a:rPr>
              <a:t>Website</a:t>
            </a:r>
            <a:r>
              <a:rPr lang="en-IN" sz="2400" b="0" i="0" dirty="0">
                <a:effectLst/>
                <a:latin typeface="Bahnschrift Condensed" panose="020B0502040204020203" pitchFamily="34" charset="0"/>
              </a:rPr>
              <a:t>: </a:t>
            </a:r>
            <a:r>
              <a:rPr lang="en-IN" sz="2400" b="0" i="0" u="sng" dirty="0">
                <a:solidFill>
                  <a:srgbClr val="00B0F0"/>
                </a:solidFill>
                <a:effectLst/>
              </a:rPr>
              <a:t>https://www.</a:t>
            </a:r>
            <a:r>
              <a:rPr lang="en-IN" sz="2400" b="1" i="0" u="sng" dirty="0">
                <a:solidFill>
                  <a:srgbClr val="00B0F0"/>
                </a:solidFill>
                <a:effectLst/>
              </a:rPr>
              <a:t>infosys</a:t>
            </a:r>
            <a:r>
              <a:rPr lang="en-IN" sz="2400" b="0" i="0" u="sng" dirty="0">
                <a:solidFill>
                  <a:srgbClr val="00B0F0"/>
                </a:solidFill>
                <a:effectLst/>
              </a:rPr>
              <a:t>.com</a:t>
            </a:r>
            <a:endParaRPr lang="en-IN" sz="2400" u="sng" dirty="0">
              <a:solidFill>
                <a:srgbClr val="00B0F0"/>
              </a:solidFill>
            </a:endParaRPr>
          </a:p>
        </p:txBody>
      </p:sp>
      <p:sp>
        <p:nvSpPr>
          <p:cNvPr id="4" name="TextBox 3">
            <a:extLst>
              <a:ext uri="{FF2B5EF4-FFF2-40B4-BE49-F238E27FC236}">
                <a16:creationId xmlns:a16="http://schemas.microsoft.com/office/drawing/2014/main" id="{230D9292-18DF-FF7A-8758-F9111D85FD62}"/>
              </a:ext>
            </a:extLst>
          </p:cNvPr>
          <p:cNvSpPr txBox="1"/>
          <p:nvPr/>
        </p:nvSpPr>
        <p:spPr>
          <a:xfrm>
            <a:off x="1494502" y="4354896"/>
            <a:ext cx="1814052" cy="584775"/>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Bahnschrift Condensed" panose="020B0502040204020203" pitchFamily="34" charset="0"/>
              </a:rPr>
              <a:t>USP :</a:t>
            </a:r>
            <a:r>
              <a:rPr lang="en-US" sz="3200" dirty="0">
                <a:latin typeface="Agency FB" panose="020B0503020202020204" pitchFamily="34" charset="0"/>
              </a:rPr>
              <a:t> </a:t>
            </a:r>
            <a:endParaRPr lang="en-IN" sz="3200" dirty="0">
              <a:latin typeface="Agency FB" panose="020B0503020202020204" pitchFamily="34" charset="0"/>
            </a:endParaRPr>
          </a:p>
        </p:txBody>
      </p:sp>
      <p:sp>
        <p:nvSpPr>
          <p:cNvPr id="7" name="TextBox 6">
            <a:extLst>
              <a:ext uri="{FF2B5EF4-FFF2-40B4-BE49-F238E27FC236}">
                <a16:creationId xmlns:a16="http://schemas.microsoft.com/office/drawing/2014/main" id="{670B4E1A-E43C-0F36-DA65-E1240E3796E7}"/>
              </a:ext>
            </a:extLst>
          </p:cNvPr>
          <p:cNvSpPr txBox="1"/>
          <p:nvPr/>
        </p:nvSpPr>
        <p:spPr>
          <a:xfrm>
            <a:off x="2989007" y="4354896"/>
            <a:ext cx="8136194" cy="1200329"/>
          </a:xfrm>
          <a:prstGeom prst="rect">
            <a:avLst/>
          </a:prstGeom>
          <a:noFill/>
        </p:spPr>
        <p:txBody>
          <a:bodyPr wrap="square" rtlCol="0">
            <a:spAutoFit/>
          </a:bodyPr>
          <a:lstStyle/>
          <a:p>
            <a:r>
              <a:rPr lang="en-US" sz="2400" dirty="0"/>
              <a:t>To achieve our objectives in an environment of </a:t>
            </a:r>
            <a:r>
              <a:rPr lang="en-US" sz="2400" dirty="0" err="1"/>
              <a:t>fairness,honesty</a:t>
            </a:r>
            <a:r>
              <a:rPr lang="en-US" sz="2400" dirty="0"/>
              <a:t> and courtesy towards our </a:t>
            </a:r>
            <a:r>
              <a:rPr lang="en-US" sz="2400" dirty="0" err="1"/>
              <a:t>clients,employees</a:t>
            </a:r>
            <a:r>
              <a:rPr lang="en-US" sz="2400" dirty="0"/>
              <a:t> ,vendors and society at large</a:t>
            </a:r>
            <a:endParaRPr lang="en-IN" sz="2400" dirty="0"/>
          </a:p>
        </p:txBody>
      </p:sp>
    </p:spTree>
    <p:extLst>
      <p:ext uri="{BB962C8B-B14F-4D97-AF65-F5344CB8AC3E}">
        <p14:creationId xmlns:p14="http://schemas.microsoft.com/office/powerpoint/2010/main" val="19347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CA1946-26D8-D88D-0816-ECAFFEEAC8D1}"/>
              </a:ext>
            </a:extLst>
          </p:cNvPr>
          <p:cNvSpPr txBox="1"/>
          <p:nvPr/>
        </p:nvSpPr>
        <p:spPr>
          <a:xfrm>
            <a:off x="1809135" y="339212"/>
            <a:ext cx="6469625" cy="584775"/>
          </a:xfrm>
          <a:prstGeom prst="rect">
            <a:avLst/>
          </a:prstGeom>
          <a:noFill/>
        </p:spPr>
        <p:txBody>
          <a:bodyPr wrap="square" rtlCol="0">
            <a:spAutoFit/>
          </a:bodyPr>
          <a:lstStyle/>
          <a:p>
            <a:pPr marL="285750" indent="-285750">
              <a:buFont typeface="Wingdings" panose="05000000000000000000" pitchFamily="2" charset="2"/>
              <a:buChar char="Ø"/>
            </a:pPr>
            <a:r>
              <a:rPr lang="en-US" sz="3200" dirty="0">
                <a:latin typeface="Bahnschrift Condensed" panose="020B0502040204020203" pitchFamily="34" charset="0"/>
              </a:rPr>
              <a:t>Competitor  2 </a:t>
            </a:r>
            <a:r>
              <a:rPr lang="en-US" sz="3200" dirty="0"/>
              <a:t>: </a:t>
            </a:r>
            <a:r>
              <a:rPr lang="en-US" sz="3200" dirty="0">
                <a:latin typeface="Forte" panose="03060902040502070203" pitchFamily="66" charset="0"/>
              </a:rPr>
              <a:t>CAPGEMINI</a:t>
            </a:r>
            <a:endParaRPr lang="en-IN" sz="3200" dirty="0">
              <a:latin typeface="Forte" panose="03060902040502070203" pitchFamily="66" charset="0"/>
            </a:endParaRPr>
          </a:p>
        </p:txBody>
      </p:sp>
      <p:pic>
        <p:nvPicPr>
          <p:cNvPr id="1026" name="Picture 2" descr="Capgemini - Get The Future You Want">
            <a:extLst>
              <a:ext uri="{FF2B5EF4-FFF2-40B4-BE49-F238E27FC236}">
                <a16:creationId xmlns:a16="http://schemas.microsoft.com/office/drawing/2014/main" id="{4DE35D3E-8276-C337-D58F-DDDF4C4561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4077" y="1327355"/>
            <a:ext cx="3274142" cy="2101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5EDEEDD0-408D-5366-951F-EA1A7B8617BF}"/>
              </a:ext>
            </a:extLst>
          </p:cNvPr>
          <p:cNvGraphicFramePr>
            <a:graphicFrameLocks noGrp="1"/>
          </p:cNvGraphicFramePr>
          <p:nvPr>
            <p:extLst>
              <p:ext uri="{D42A27DB-BD31-4B8C-83A1-F6EECF244321}">
                <p14:modId xmlns:p14="http://schemas.microsoft.com/office/powerpoint/2010/main" val="1673702559"/>
              </p:ext>
            </p:extLst>
          </p:nvPr>
        </p:nvGraphicFramePr>
        <p:xfrm>
          <a:off x="1278194" y="3350342"/>
          <a:ext cx="9527458" cy="755173"/>
        </p:xfrm>
        <a:graphic>
          <a:graphicData uri="http://schemas.openxmlformats.org/drawingml/2006/table">
            <a:tbl>
              <a:tblPr>
                <a:tableStyleId>{2D5ABB26-0587-4C30-8999-92F81FD0307C}</a:tableStyleId>
              </a:tblPr>
              <a:tblGrid>
                <a:gridCol w="4781546">
                  <a:extLst>
                    <a:ext uri="{9D8B030D-6E8A-4147-A177-3AD203B41FA5}">
                      <a16:colId xmlns:a16="http://schemas.microsoft.com/office/drawing/2014/main" val="1803250271"/>
                    </a:ext>
                  </a:extLst>
                </a:gridCol>
                <a:gridCol w="4745912">
                  <a:extLst>
                    <a:ext uri="{9D8B030D-6E8A-4147-A177-3AD203B41FA5}">
                      <a16:colId xmlns:a16="http://schemas.microsoft.com/office/drawing/2014/main" val="2581007933"/>
                    </a:ext>
                  </a:extLst>
                </a:gridCol>
              </a:tblGrid>
              <a:tr h="755173">
                <a:tc>
                  <a:txBody>
                    <a:bodyPr/>
                    <a:lstStyle/>
                    <a:p>
                      <a:pPr marL="457200" indent="-457200" algn="l" fontAlgn="t">
                        <a:buFont typeface="Wingdings" panose="05000000000000000000" pitchFamily="2" charset="2"/>
                        <a:buChar char="§"/>
                      </a:pPr>
                      <a:r>
                        <a:rPr lang="en-IN" sz="3200" dirty="0">
                          <a:effectLst/>
                          <a:latin typeface="Bahnschrift Condensed" panose="020B0502040204020203" pitchFamily="34" charset="0"/>
                        </a:rPr>
                        <a:t>Website :</a:t>
                      </a:r>
                    </a:p>
                  </a:txBody>
                  <a:tcPr/>
                </a:tc>
                <a:tc>
                  <a:txBody>
                    <a:bodyPr/>
                    <a:lstStyle/>
                    <a:p>
                      <a:pPr marL="0" indent="0" algn="l" fontAlgn="t">
                        <a:buFont typeface="Wingdings" panose="05000000000000000000" pitchFamily="2" charset="2"/>
                        <a:buNone/>
                      </a:pPr>
                      <a:r>
                        <a:rPr lang="en-IN" sz="3200" u="none" strike="noStrike" dirty="0">
                          <a:solidFill>
                            <a:srgbClr val="00B0F0"/>
                          </a:solidFill>
                          <a:effectLst/>
                          <a:hlinkClick r:id="rId3">
                            <a:extLst>
                              <a:ext uri="{A12FA001-AC4F-418D-AE19-62706E023703}">
                                <ahyp:hlinkClr xmlns:ahyp="http://schemas.microsoft.com/office/drawing/2018/hyperlinkcolor" val="tx"/>
                              </a:ext>
                            </a:extLst>
                          </a:hlinkClick>
                        </a:rPr>
                        <a:t>www.capgemini.com</a:t>
                      </a:r>
                      <a:endParaRPr lang="en-IN" sz="3200" dirty="0">
                        <a:solidFill>
                          <a:srgbClr val="00B0F0"/>
                        </a:solidFill>
                        <a:effectLst/>
                      </a:endParaRPr>
                    </a:p>
                  </a:txBody>
                  <a:tcPr/>
                </a:tc>
                <a:extLst>
                  <a:ext uri="{0D108BD9-81ED-4DB2-BD59-A6C34878D82A}">
                    <a16:rowId xmlns:a16="http://schemas.microsoft.com/office/drawing/2014/main" val="3009539009"/>
                  </a:ext>
                </a:extLst>
              </a:tr>
            </a:tbl>
          </a:graphicData>
        </a:graphic>
      </p:graphicFrame>
      <p:sp>
        <p:nvSpPr>
          <p:cNvPr id="8" name="TextBox 7">
            <a:extLst>
              <a:ext uri="{FF2B5EF4-FFF2-40B4-BE49-F238E27FC236}">
                <a16:creationId xmlns:a16="http://schemas.microsoft.com/office/drawing/2014/main" id="{DFF7B682-98F9-6394-85D0-20F8C192CC29}"/>
              </a:ext>
            </a:extLst>
          </p:cNvPr>
          <p:cNvSpPr txBox="1"/>
          <p:nvPr/>
        </p:nvSpPr>
        <p:spPr>
          <a:xfrm flipH="1">
            <a:off x="1278194" y="4532671"/>
            <a:ext cx="2110988" cy="584775"/>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Bahnschrift Condensed" panose="020B0502040204020203" pitchFamily="34" charset="0"/>
              </a:rPr>
              <a:t>USP:</a:t>
            </a:r>
            <a:endParaRPr lang="en-IN" sz="3200" dirty="0">
              <a:latin typeface="Bahnschrift Condensed" panose="020B0502040204020203" pitchFamily="34" charset="0"/>
            </a:endParaRPr>
          </a:p>
        </p:txBody>
      </p:sp>
      <p:sp>
        <p:nvSpPr>
          <p:cNvPr id="9" name="TextBox 8">
            <a:extLst>
              <a:ext uri="{FF2B5EF4-FFF2-40B4-BE49-F238E27FC236}">
                <a16:creationId xmlns:a16="http://schemas.microsoft.com/office/drawing/2014/main" id="{A5C4C4B7-018C-41BD-96E8-74B7120CA567}"/>
              </a:ext>
            </a:extLst>
          </p:cNvPr>
          <p:cNvSpPr txBox="1"/>
          <p:nvPr/>
        </p:nvSpPr>
        <p:spPr>
          <a:xfrm>
            <a:off x="2841521" y="4468517"/>
            <a:ext cx="8249266" cy="1569660"/>
          </a:xfrm>
          <a:prstGeom prst="rect">
            <a:avLst/>
          </a:prstGeom>
          <a:noFill/>
        </p:spPr>
        <p:txBody>
          <a:bodyPr wrap="square" rtlCol="0">
            <a:spAutoFit/>
          </a:bodyPr>
          <a:lstStyle/>
          <a:p>
            <a:r>
              <a:rPr lang="en-US" sz="2400" b="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A global leader in consulting, technology services and digital transformation, Capgemini is at the forefront of innovation to address the entire breadth of clients' opportunities in the evolving world of cloud, digital and platforms</a:t>
            </a:r>
            <a:endParaRPr lang="en-IN"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209243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849</TotalTime>
  <Words>3648</Words>
  <Application>Microsoft Office PowerPoint</Application>
  <PresentationFormat>Widescreen</PresentationFormat>
  <Paragraphs>314</Paragraphs>
  <Slides>38</Slides>
  <Notes>1</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38</vt:i4>
      </vt:variant>
    </vt:vector>
  </HeadingPairs>
  <TitlesOfParts>
    <vt:vector size="56" baseType="lpstr">
      <vt:lpstr>Agency FB</vt:lpstr>
      <vt:lpstr>Algerian</vt:lpstr>
      <vt:lpstr>Arial</vt:lpstr>
      <vt:lpstr>Arial</vt:lpstr>
      <vt:lpstr>Arial Black</vt:lpstr>
      <vt:lpstr>Arial Rounded MT Bold</vt:lpstr>
      <vt:lpstr>Bahnschrift Condensed</vt:lpstr>
      <vt:lpstr>Browallia New</vt:lpstr>
      <vt:lpstr>Calibri</vt:lpstr>
      <vt:lpstr>Century Gothic</vt:lpstr>
      <vt:lpstr>Forte</vt:lpstr>
      <vt:lpstr>Google Sans</vt:lpstr>
      <vt:lpstr>proxima_novaregular</vt:lpstr>
      <vt:lpstr>Roboto</vt:lpstr>
      <vt:lpstr>var(--pnbl)</vt:lpstr>
      <vt:lpstr>Wingdings</vt:lpstr>
      <vt:lpstr>Wingdings 3</vt:lpstr>
      <vt:lpstr>Wisp</vt:lpstr>
      <vt:lpstr>PowerPoint Presentation</vt:lpstr>
      <vt:lpstr>Part – 1: Brand study , Competitor Analaysis &amp; Buyer’s / Audience’s                                                      persona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Lavanya Boddeti</dc:creator>
  <cp:lastModifiedBy>Lavanya Boddeti</cp:lastModifiedBy>
  <cp:revision>1</cp:revision>
  <dcterms:created xsi:type="dcterms:W3CDTF">2023-10-10T04:59:10Z</dcterms:created>
  <dcterms:modified xsi:type="dcterms:W3CDTF">2023-10-13T04:51:21Z</dcterms:modified>
</cp:coreProperties>
</file>